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4/24/2017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85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全景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4/24/2017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839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和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4/24/2017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84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具有說明文字的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4/24/2017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5329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4/24/2017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946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4/24/2017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788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4/24/2017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76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4/24/2017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65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4/24/2017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709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9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95" y="360213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64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 defTabSz="914105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1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4/24/2017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04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 defTabSz="914105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543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 defTabSz="914105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943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64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8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6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844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95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353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8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83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78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80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85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457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64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4/24/2017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127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05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42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42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20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4/24/2017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502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4/24/2017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4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4/24/2017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51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4/24/2017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407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4/24/2017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14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4/24/2017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919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7C13A08-8A04-4CF9-9370-C7D73858924D}" type="datetimeFigureOut">
              <a:rPr lang="en-US" smtClean="0">
                <a:solidFill>
                  <a:prstClr val="black"/>
                </a:solidFill>
              </a:rPr>
              <a:pPr/>
              <a:t>4/24/2017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8504FCD-AA76-409F-84F8-B13164B4A2D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5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4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914105"/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05"/>
              <a:t>4/24/2017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542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91410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4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pPr defTabSz="914105"/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0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40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iming>
    <p:tnLst>
      <p:par>
        <p:cTn id="1" dur="indefinite" restart="never" nodeType="tmRoot"/>
      </p:par>
    </p:tnLst>
  </p:timing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21" Type="http://schemas.openxmlformats.org/officeDocument/2006/relationships/image" Target="../media/image39.png"/><Relationship Id="rId34" Type="http://schemas.openxmlformats.org/officeDocument/2006/relationships/image" Target="../media/image5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33" Type="http://schemas.openxmlformats.org/officeDocument/2006/relationships/image" Target="../media/image51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32" Type="http://schemas.openxmlformats.org/officeDocument/2006/relationships/image" Target="../media/image50.png"/><Relationship Id="rId37" Type="http://schemas.openxmlformats.org/officeDocument/2006/relationships/image" Target="../media/image55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36" Type="http://schemas.openxmlformats.org/officeDocument/2006/relationships/image" Target="../media/image54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31" Type="http://schemas.openxmlformats.org/officeDocument/2006/relationships/image" Target="../media/image49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Relationship Id="rId35" Type="http://schemas.openxmlformats.org/officeDocument/2006/relationships/image" Target="../media/image53.png"/><Relationship Id="rId8" Type="http://schemas.openxmlformats.org/officeDocument/2006/relationships/image" Target="../media/image26.png"/><Relationship Id="rId3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1177334" y="1138129"/>
            <a:ext cx="10047713" cy="2387600"/>
          </a:xfrm>
        </p:spPr>
        <p:txBody>
          <a:bodyPr>
            <a:normAutofit/>
          </a:bodyPr>
          <a:lstStyle/>
          <a:p>
            <a:r>
              <a:rPr kumimoji="1" lang="en-US" altLang="zh-TW" sz="4800" b="1" dirty="0" smtClean="0">
                <a:latin typeface="Calibri" pitchFamily="34" charset="0"/>
                <a:cs typeface="Century Gothic"/>
              </a:rPr>
              <a:t/>
            </a:r>
            <a:br>
              <a:rPr kumimoji="1" lang="en-US" altLang="zh-TW" sz="4800" b="1" dirty="0" smtClean="0">
                <a:latin typeface="Calibri" pitchFamily="34" charset="0"/>
                <a:cs typeface="Century Gothic"/>
              </a:rPr>
            </a:br>
            <a:r>
              <a:rPr lang="en-US" altLang="zh-TW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attitude &amp; knowledge</a:t>
            </a:r>
            <a:endParaRPr kumimoji="1" lang="zh-TW" altLang="en-US" sz="44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子標題 1"/>
          <p:cNvSpPr>
            <a:spLocks noGrp="1"/>
          </p:cNvSpPr>
          <p:nvPr>
            <p:ph type="subTitle" idx="1"/>
          </p:nvPr>
        </p:nvSpPr>
        <p:spPr>
          <a:xfrm>
            <a:off x="1016683" y="3905655"/>
            <a:ext cx="10369013" cy="1752600"/>
          </a:xfrm>
        </p:spPr>
        <p:txBody>
          <a:bodyPr>
            <a:normAutofit/>
          </a:bodyPr>
          <a:lstStyle/>
          <a:p>
            <a:r>
              <a:rPr kumimoji="1" lang="en-US" altLang="zh-TW" sz="3200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2017</a:t>
            </a:r>
            <a:r>
              <a:rPr kumimoji="1" lang="zh-TW" altLang="en-US" sz="3200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TW" sz="3200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Market Singapore ANNUAL convention</a:t>
            </a:r>
          </a:p>
          <a:p>
            <a:r>
              <a:rPr kumimoji="1" lang="en-US" altLang="zh-TW" sz="32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Stacy Tung</a:t>
            </a:r>
          </a:p>
        </p:txBody>
      </p:sp>
    </p:spTree>
    <p:extLst>
      <p:ext uri="{BB962C8B-B14F-4D97-AF65-F5344CB8AC3E}">
        <p14:creationId xmlns:p14="http://schemas.microsoft.com/office/powerpoint/2010/main" val="25037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/>
          <a:lstStyle/>
          <a:p>
            <a:r>
              <a:rPr kumimoji="1"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Pay the price, win the prize</a:t>
            </a:r>
            <a:endParaRPr kumimoji="1" lang="zh-TW" altLang="en-US" dirty="0">
              <a:solidFill>
                <a:schemeClr val="tx1">
                  <a:lumMod val="65000"/>
                  <a:lumOff val="35000"/>
                </a:schemeClr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94" y="2003898"/>
            <a:ext cx="8739838" cy="407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5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30278" y="1143000"/>
            <a:ext cx="1896765" cy="2881412"/>
            <a:chOff x="668720" y="2307772"/>
            <a:chExt cx="1896765" cy="2881412"/>
          </a:xfrm>
        </p:grpSpPr>
        <p:pic>
          <p:nvPicPr>
            <p:cNvPr id="2" name="Picture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8720" y="2307772"/>
              <a:ext cx="1896765" cy="733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668720" y="3186747"/>
              <a:ext cx="1896765" cy="2002437"/>
              <a:chOff x="202095" y="642258"/>
              <a:chExt cx="2059280" cy="213029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02095" y="642258"/>
                <a:ext cx="2059280" cy="2130299"/>
              </a:xfrm>
              <a:prstGeom prst="rect">
                <a:avLst/>
              </a:prstGeom>
              <a:solidFill>
                <a:srgbClr val="0C486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7014" y="867152"/>
                <a:ext cx="449445" cy="67925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252227" y="1655309"/>
                <a:ext cx="1959015" cy="884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/>
                <a:r>
                  <a:rPr lang="en-US" sz="1200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cs typeface="Arial"/>
                  </a:rPr>
                  <a:t>2013 Torch ]Award Winner Trust • Performance • Integrity BBB of Central NC</a:t>
                </a:r>
              </a:p>
            </p:txBody>
          </p: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534" y="1143000"/>
            <a:ext cx="2172758" cy="28814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17" descr="NEW - WC 2010 - Haute Living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8805" y="4164035"/>
            <a:ext cx="206716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miamiHerald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1322" y="1143000"/>
            <a:ext cx="1841333" cy="29181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655" y="219362"/>
            <a:ext cx="4266691" cy="46250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172680" y="685804"/>
            <a:ext cx="38469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40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</a:rPr>
              <a:t>in the news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355" y="4164035"/>
            <a:ext cx="3289300" cy="2463800"/>
          </a:xfrm>
          <a:prstGeom prst="rect">
            <a:avLst/>
          </a:prstGeom>
        </p:spPr>
      </p:pic>
      <p:pic>
        <p:nvPicPr>
          <p:cNvPr id="21" name="Picture 20" descr="N&amp;R MAIC Cover 2013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6630653" y="4164035"/>
            <a:ext cx="1668179" cy="2463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24" name="Group 23"/>
          <p:cNvGrpSpPr/>
          <p:nvPr/>
        </p:nvGrpSpPr>
        <p:grpSpPr>
          <a:xfrm>
            <a:off x="7492103" y="1143000"/>
            <a:ext cx="2261243" cy="2890347"/>
            <a:chOff x="7466012" y="1203431"/>
            <a:chExt cx="2260654" cy="2890347"/>
          </a:xfrm>
        </p:grpSpPr>
        <p:pic>
          <p:nvPicPr>
            <p:cNvPr id="3074" name="Picture 2" descr="T:\Field Training\Field Training\North America\NA_ENGLISH\B5 update\images\Screen Shot 2015-06-17 at 12.39.06 PM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66012" y="1203431"/>
              <a:ext cx="2260654" cy="1336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T:\Field Training\Field Training\North America\NA_ENGLISH\B5 update\images\Screen Shot 2015-06-17 at 12.34.00 PM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6012" y="2602635"/>
              <a:ext cx="2247520" cy="1491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2444688" y="1143000"/>
            <a:ext cx="2439036" cy="2833382"/>
            <a:chOff x="5027612" y="1191579"/>
            <a:chExt cx="2438401" cy="2833382"/>
          </a:xfrm>
        </p:grpSpPr>
        <p:pic>
          <p:nvPicPr>
            <p:cNvPr id="10" name="Picture 2" descr="T:\Field Training\Field Training\North America\NA_ENGLISH\B5 update\images\InternetRetailerTop500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38" r="-7640"/>
            <a:stretch/>
          </p:blipFill>
          <p:spPr bwMode="auto">
            <a:xfrm>
              <a:off x="5027613" y="1191579"/>
              <a:ext cx="2438400" cy="128442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3" descr="T:\Field Training\Field Training\North America\NA_ENGLISH\B5 update\images\Screen Shot 2015-06-17 at 2.25.52 PM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7612" y="2602635"/>
              <a:ext cx="2438027" cy="1422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T:\Field Training\Field Training\North America\NA_ENGLISH\B5 update\images\Loren-Ridinger-Interview-in-World-Class-Magazine-2015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12" y="4164035"/>
            <a:ext cx="3784171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317" y="1143003"/>
            <a:ext cx="2438611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596974" y="627680"/>
            <a:ext cx="4757450" cy="2906360"/>
          </a:xfrm>
          <a:prstGeom prst="rect">
            <a:avLst/>
          </a:prstGeom>
          <a:solidFill>
            <a:srgbClr val="0F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5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6975" y="2338431"/>
            <a:ext cx="4757450" cy="877159"/>
          </a:xfrm>
          <a:prstGeom prst="rect">
            <a:avLst/>
          </a:prstGeom>
        </p:spPr>
        <p:txBody>
          <a:bodyPr wrap="square" lIns="91414" tIns="45718" rIns="91414" bIns="45718">
            <a:spAutoFit/>
          </a:bodyPr>
          <a:lstStyle/>
          <a:p>
            <a:pPr defTabSz="457047"/>
            <a:r>
              <a:rPr lang="en-US" sz="1750" b="1" spc="-80" dirty="0"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ESTIMATED ACCUMULATED RETAIL SALES</a:t>
            </a:r>
            <a:r>
              <a:rPr lang="en-US" sz="1750" baseline="30000" dirty="0">
                <a:solidFill>
                  <a:prstClr val="black"/>
                </a:solidFill>
                <a:latin typeface="Helvetica"/>
                <a:cs typeface="Helvetica"/>
              </a:rPr>
              <a:t>†</a:t>
            </a:r>
            <a:r>
              <a:rPr lang="en-US" sz="1750" b="1" spc="-80" dirty="0"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:</a:t>
            </a:r>
          </a:p>
          <a:p>
            <a:pPr algn="ctr" defTabSz="457047"/>
            <a:r>
              <a:rPr lang="en-US" sz="3400" b="1" dirty="0">
                <a:solidFill>
                  <a:srgbClr val="FFFFFF"/>
                </a:solidFill>
                <a:latin typeface="Helvetica Regular" charset="0"/>
                <a:cs typeface="Helvetica Regular" charset="0"/>
              </a:rPr>
              <a:t>S$10,009,722,876</a:t>
            </a:r>
            <a:endParaRPr lang="en-US" sz="3400" b="1" baseline="30000" dirty="0">
              <a:solidFill>
                <a:prstClr val="white"/>
              </a:solidFill>
              <a:latin typeface="Helvetica Regular" charset="0"/>
              <a:cs typeface="Helvetica Regular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8243" y="989046"/>
            <a:ext cx="4706181" cy="1091748"/>
          </a:xfrm>
          <a:prstGeom prst="rect">
            <a:avLst/>
          </a:prstGeom>
        </p:spPr>
        <p:txBody>
          <a:bodyPr wrap="square" lIns="91414" tIns="45718" rIns="91414" bIns="45718">
            <a:spAutoFit/>
          </a:bodyPr>
          <a:lstStyle/>
          <a:p>
            <a:pPr defTabSz="457047">
              <a:lnSpc>
                <a:spcPts val="4380"/>
              </a:lnSpc>
            </a:pPr>
            <a:r>
              <a:rPr lang="en-US" sz="3400" b="1" spc="1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WORLDWIDE </a:t>
            </a:r>
            <a:endParaRPr lang="en-US" sz="3400" b="1" spc="100" dirty="0">
              <a:solidFill>
                <a:prstClr val="white"/>
              </a:solidFill>
              <a:latin typeface="Helvetica Regular" charset="0"/>
              <a:cs typeface="Helvetica Regular" charset="0"/>
            </a:endParaRPr>
          </a:p>
          <a:p>
            <a:pPr defTabSz="457047">
              <a:lnSpc>
                <a:spcPts val="3280"/>
              </a:lnSpc>
            </a:pPr>
            <a:r>
              <a:rPr lang="en-US" sz="3400" b="1" spc="100" dirty="0">
                <a:solidFill>
                  <a:prstClr val="white"/>
                </a:solidFill>
                <a:latin typeface="Helvetica Regular" charset="0"/>
                <a:cs typeface="Helvetica Regular" charset="0"/>
              </a:rPr>
              <a:t>COMPANY SALES</a:t>
            </a:r>
            <a:endParaRPr lang="en-US" sz="3400" baseline="30000" dirty="0">
              <a:solidFill>
                <a:prstClr val="white"/>
              </a:solidFill>
              <a:latin typeface="Helvetica Light"/>
              <a:cs typeface="Helvetica Light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25679" y="4256319"/>
            <a:ext cx="4693920" cy="119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18" rIns="91414" bIns="45718" anchor="ctr"/>
          <a:lstStyle/>
          <a:p>
            <a:pPr defTabSz="457047"/>
            <a:r>
              <a:rPr lang="en-US" sz="3200" dirty="0"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/>
            </a:r>
            <a:br>
              <a:rPr lang="en-US" sz="3200" dirty="0">
                <a:solidFill>
                  <a:prstClr val="black"/>
                </a:solidFill>
                <a:latin typeface="Helvetica Regular" charset="0"/>
                <a:cs typeface="Helvetica Regular" charset="0"/>
              </a:rPr>
            </a:br>
            <a:endParaRPr lang="en-US" sz="3200" dirty="0">
              <a:solidFill>
                <a:prstClr val="black"/>
              </a:solidFill>
              <a:latin typeface="Helvetica Regular" charset="0"/>
              <a:cs typeface="Helvetica Regular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4508273" y="4707874"/>
            <a:ext cx="410718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18" rIns="91414" bIns="45718" anchor="ctr"/>
          <a:lstStyle/>
          <a:p>
            <a:pPr defTabSz="457047"/>
            <a:r>
              <a:rPr lang="en-US" b="1" dirty="0"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TOTAL COMMISSIONS </a:t>
            </a:r>
          </a:p>
          <a:p>
            <a:pPr defTabSz="457047"/>
            <a:r>
              <a:rPr lang="en-US" b="1" dirty="0"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EARNED:</a:t>
            </a:r>
            <a:br>
              <a:rPr lang="en-US" b="1" dirty="0">
                <a:solidFill>
                  <a:prstClr val="black"/>
                </a:solidFill>
                <a:latin typeface="Helvetica Regular" charset="0"/>
                <a:cs typeface="Helvetica Regular" charset="0"/>
              </a:rPr>
            </a:br>
            <a:r>
              <a:rPr lang="en-US" altLang="zh-CN" sz="3400" b="1" dirty="0">
                <a:solidFill>
                  <a:srgbClr val="0FB7FF"/>
                </a:solidFill>
                <a:latin typeface="Helvetica Regular"/>
              </a:rPr>
              <a:t>S$2,578,093,334</a:t>
            </a:r>
            <a:endParaRPr lang="zh-CN" altLang="en-US" sz="3400" b="1" dirty="0">
              <a:solidFill>
                <a:srgbClr val="0FB7FF"/>
              </a:solidFill>
              <a:latin typeface="Helvetica Regular"/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8349242" y="4707874"/>
            <a:ext cx="419759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18" rIns="91414" bIns="45718" anchor="ctr"/>
          <a:lstStyle/>
          <a:p>
            <a:pPr defTabSz="457047"/>
            <a:r>
              <a:rPr lang="en-US" b="1" dirty="0"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TOTAL UNFRANCHISE</a:t>
            </a:r>
            <a:r>
              <a:rPr lang="en-US" baseline="30000" dirty="0"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®</a:t>
            </a:r>
            <a:r>
              <a:rPr lang="en-US" b="1" dirty="0"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 </a:t>
            </a:r>
            <a:br>
              <a:rPr lang="en-US" b="1" dirty="0">
                <a:solidFill>
                  <a:prstClr val="black"/>
                </a:solidFill>
                <a:latin typeface="Helvetica Regular" charset="0"/>
                <a:cs typeface="Helvetica Regular" charset="0"/>
              </a:rPr>
            </a:br>
            <a:r>
              <a:rPr lang="en-US" b="1" dirty="0"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OWNER EARNINGS</a:t>
            </a:r>
            <a:r>
              <a:rPr lang="en-US" dirty="0">
                <a:solidFill>
                  <a:prstClr val="black"/>
                </a:solidFill>
                <a:latin typeface="Helvetica"/>
                <a:cs typeface="Helvetica"/>
              </a:rPr>
              <a:t>**</a:t>
            </a:r>
            <a:r>
              <a:rPr lang="en-US" b="1" dirty="0"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:</a:t>
            </a:r>
            <a:r>
              <a:rPr lang="en-US" b="1"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/>
            </a:r>
            <a:br>
              <a:rPr lang="en-US" b="1">
                <a:solidFill>
                  <a:prstClr val="black"/>
                </a:solidFill>
                <a:latin typeface="Helvetica Regular" charset="0"/>
                <a:cs typeface="Helvetica Regular" charset="0"/>
              </a:rPr>
            </a:br>
            <a:r>
              <a:rPr lang="en-US" altLang="zh-CN" sz="3400" b="1">
                <a:solidFill>
                  <a:srgbClr val="0FB7FF"/>
                </a:solidFill>
                <a:latin typeface="Helvetica Regular"/>
              </a:rPr>
              <a:t>S$5,220,941,663</a:t>
            </a:r>
            <a:endParaRPr lang="zh-CN" altLang="en-US" sz="3400" b="1" dirty="0">
              <a:solidFill>
                <a:srgbClr val="0FB7FF"/>
              </a:solidFill>
              <a:latin typeface="Helvetica Regular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3880271" y="4552650"/>
            <a:ext cx="62345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18" rIns="91414" bIns="45718" anchor="ctr"/>
          <a:lstStyle/>
          <a:p>
            <a:pPr defTabSz="457047"/>
            <a:r>
              <a:rPr lang="en-US" sz="4800" b="1" dirty="0"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+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7680314" y="4538539"/>
            <a:ext cx="75438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18" rIns="91414" bIns="45718" anchor="ctr"/>
          <a:lstStyle/>
          <a:p>
            <a:pPr defTabSz="457047"/>
            <a:r>
              <a:rPr lang="en-US" sz="4800" b="1" dirty="0"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=</a:t>
            </a: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1011152" y="6294530"/>
            <a:ext cx="10630512" cy="32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18" rIns="91414" bIns="45718" anchor="ctr"/>
          <a:lstStyle/>
          <a:p>
            <a:pPr algn="r" defTabSz="457047"/>
            <a:r>
              <a:rPr lang="en-US" sz="1000" dirty="0"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**AS OF SEPTEMBER 30, 2016 (SINCE THE COMPANY’S INCEPTION) *ESTIMATED RETAIL PROFITS BASED ON SUGGESTED RETAIL PRICE </a:t>
            </a:r>
            <a:br>
              <a:rPr lang="en-US" sz="1000" dirty="0">
                <a:solidFill>
                  <a:prstClr val="black"/>
                </a:solidFill>
                <a:latin typeface="Helvetica Regular" charset="0"/>
                <a:cs typeface="Helvetica Regular" charset="0"/>
              </a:rPr>
            </a:br>
            <a:r>
              <a:rPr lang="en-US" sz="1000" dirty="0"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†ESTIMATED ACCUMULATED RETAIL SALES BASED ON SUGGESTED RETAIL PRICE</a:t>
            </a:r>
          </a:p>
          <a:p>
            <a:pPr algn="r" defTabSz="457047"/>
            <a:r>
              <a:rPr lang="en-US" sz="1000" dirty="0">
                <a:solidFill>
                  <a:srgbClr val="FFFFFF"/>
                </a:solidFill>
                <a:latin typeface="Helvetica Regular" charset="0"/>
                <a:cs typeface="Helvetica Regular" charset="0"/>
              </a:rPr>
              <a:t>                 </a:t>
            </a:r>
            <a:endParaRPr lang="en-US" sz="1000" dirty="0">
              <a:solidFill>
                <a:srgbClr val="FFFFFF"/>
              </a:solidFill>
              <a:latin typeface="Helvetica Regular" charset="0"/>
              <a:cs typeface="Helvetica Regular" charset="0"/>
            </a:endParaRPr>
          </a:p>
        </p:txBody>
      </p:sp>
      <p:sp>
        <p:nvSpPr>
          <p:cNvPr id="45" name="Rectangle 13"/>
          <p:cNvSpPr>
            <a:spLocks noChangeArrowheads="1"/>
          </p:cNvSpPr>
          <p:nvPr/>
        </p:nvSpPr>
        <p:spPr bwMode="auto">
          <a:xfrm>
            <a:off x="720847" y="4705054"/>
            <a:ext cx="410718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18" rIns="91414" bIns="45718" anchor="ctr"/>
          <a:lstStyle/>
          <a:p>
            <a:pPr defTabSz="457047"/>
            <a:r>
              <a:rPr lang="en-US" b="1" dirty="0"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TOTAL ESTIMATED RETAIL</a:t>
            </a:r>
            <a:br>
              <a:rPr lang="en-US" b="1" dirty="0">
                <a:solidFill>
                  <a:prstClr val="black"/>
                </a:solidFill>
                <a:latin typeface="Helvetica Regular" charset="0"/>
                <a:cs typeface="Helvetica Regular" charset="0"/>
              </a:rPr>
            </a:br>
            <a:r>
              <a:rPr lang="en-US" b="1" dirty="0"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PROFITS EARNED</a:t>
            </a:r>
            <a:r>
              <a:rPr lang="en-US" dirty="0">
                <a:solidFill>
                  <a:prstClr val="black"/>
                </a:solidFill>
                <a:latin typeface="Helvetica"/>
                <a:cs typeface="Helvetica"/>
              </a:rPr>
              <a:t>*</a:t>
            </a:r>
            <a:r>
              <a:rPr lang="en-US" b="1" dirty="0">
                <a:solidFill>
                  <a:prstClr val="black"/>
                </a:solidFill>
                <a:latin typeface="Helvetica Regular" charset="0"/>
                <a:cs typeface="Helvetica Regular" charset="0"/>
              </a:rPr>
              <a:t>:</a:t>
            </a:r>
          </a:p>
          <a:p>
            <a:pPr defTabSz="457047"/>
            <a:r>
              <a:rPr lang="en-US" altLang="zh-CN" sz="3400" b="1" dirty="0">
                <a:solidFill>
                  <a:srgbClr val="0FB7FF"/>
                </a:solidFill>
                <a:latin typeface="Helvetica Regular"/>
              </a:rPr>
              <a:t>S$2,642,848,329</a:t>
            </a:r>
            <a:endParaRPr lang="zh-CN" altLang="en-US" sz="3400" b="1" dirty="0">
              <a:solidFill>
                <a:srgbClr val="0FB7FF"/>
              </a:solidFill>
              <a:latin typeface="Helvetica Regular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720847" y="2168165"/>
            <a:ext cx="4298752" cy="3770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786556" y="3866444"/>
            <a:ext cx="18466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05"/>
            <a:endParaRPr lang="en-US" sz="1900" dirty="0">
              <a:solidFill>
                <a:prstClr val="black"/>
              </a:solidFill>
              <a:latin typeface="Helvetica Regular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756" y="500945"/>
            <a:ext cx="6273800" cy="30812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46" y="6320985"/>
            <a:ext cx="2632304" cy="40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1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Box 151"/>
          <p:cNvSpPr txBox="1"/>
          <p:nvPr/>
        </p:nvSpPr>
        <p:spPr>
          <a:xfrm>
            <a:off x="405114" y="1075369"/>
            <a:ext cx="1136633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90000"/>
              </a:lnSpc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Market Singapore</a:t>
            </a:r>
            <a:r>
              <a:rPr lang="en-US" sz="1400" baseline="30000" dirty="0">
                <a:solidFill>
                  <a:prstClr val="black">
                    <a:lumMod val="75000"/>
                    <a:lumOff val="25000"/>
                  </a:prstClr>
                </a:solidFill>
                <a:latin typeface="Bodoni MT" panose="02070603080606020203" pitchFamily="18" charset="0"/>
                <a:cs typeface="Arial"/>
              </a:rPr>
              <a:t>®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| SHOP.COM™ is changing the way that people shop and changing the economic paradigm </a:t>
            </a:r>
          </a:p>
          <a:p>
            <a:pPr algn="ctr" defTabSz="457200">
              <a:lnSpc>
                <a:spcPct val="90000"/>
              </a:lnSpc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so everyone</a:t>
            </a:r>
            <a:r>
              <a:rPr lang="en-US" sz="1600" baseline="30000" dirty="0">
                <a:solidFill>
                  <a:prstClr val="black">
                    <a:lumMod val="75000"/>
                    <a:lumOff val="25000"/>
                  </a:prstClr>
                </a:solidFill>
                <a:latin typeface="Bodoni MT" panose="02070603080606020203" pitchFamily="18" charset="0"/>
                <a:cs typeface="Arial"/>
              </a:rPr>
              <a:t> 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</a:rPr>
              <a:t>can become financially independent by creating their own economy.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201413"/>
            <a:ext cx="11887199" cy="708813"/>
          </a:xfrm>
          <a:prstGeom prst="rect">
            <a:avLst/>
          </a:prstGeom>
          <a:solidFill>
            <a:srgbClr val="0F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5"/>
            <a:endParaRPr lang="en-US" sz="1900" dirty="0">
              <a:solidFill>
                <a:prstClr val="white"/>
              </a:solidFill>
              <a:latin typeface="Helvetica Regular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0" y="28031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3175">
                  <a:noFill/>
                </a:ln>
                <a:solidFill>
                  <a:prstClr val="white"/>
                </a:solidFill>
              </a:rPr>
              <a:t>EARNED OVER ONE MILLION DOLLARS IN COMMISIONS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12188952" cy="5029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12188952" cy="50292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828800"/>
            <a:ext cx="12188952" cy="50292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828800"/>
            <a:ext cx="12188952" cy="50292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828800"/>
            <a:ext cx="12188952" cy="50292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828800"/>
            <a:ext cx="12188952" cy="50292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828800"/>
            <a:ext cx="12188952" cy="50292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" y="1828800"/>
            <a:ext cx="12188952" cy="50292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828800"/>
            <a:ext cx="12188952" cy="50292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1828800"/>
            <a:ext cx="1218895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/>
          <a:lstStyle/>
          <a:p>
            <a:r>
              <a:rPr kumimoji="1"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How to make the very first </a:t>
            </a:r>
            <a:br>
              <a:rPr kumimoji="1"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kumimoji="1"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one million </a:t>
            </a:r>
            <a:r>
              <a:rPr kumimoji="1" lang="en-US" altLang="zh-TW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dollArs</a:t>
            </a:r>
            <a:r>
              <a:rPr kumimoji="1"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?</a:t>
            </a:r>
            <a:endParaRPr kumimoji="1" lang="zh-TW" altLang="en-US" dirty="0">
              <a:solidFill>
                <a:schemeClr val="tx1">
                  <a:lumMod val="65000"/>
                  <a:lumOff val="35000"/>
                </a:schemeClr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788" y="2023353"/>
            <a:ext cx="7409336" cy="4223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41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" y="866752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cap="all" dirty="0">
                <a:ln>
                  <a:solidFill>
                    <a:srgbClr val="4BCAAD"/>
                  </a:solidFill>
                </a:ln>
                <a:solidFill>
                  <a:srgbClr val="4BCAAD"/>
                </a:solidFill>
                <a:ea typeface="ＭＳ Ｐゴシック" pitchFamily="1" charset="-128"/>
              </a:rPr>
              <a:t>Your Options to Earn </a:t>
            </a:r>
          </a:p>
          <a:p>
            <a:pPr algn="ctr">
              <a:defRPr/>
            </a:pPr>
            <a:r>
              <a:rPr lang="en-US" sz="4000" cap="all" dirty="0">
                <a:ln>
                  <a:solidFill>
                    <a:srgbClr val="4BCAAD"/>
                  </a:solidFill>
                </a:ln>
                <a:solidFill>
                  <a:srgbClr val="4BCAAD"/>
                </a:solidFill>
                <a:ea typeface="ＭＳ Ｐゴシック" pitchFamily="1" charset="-128"/>
              </a:rPr>
              <a:t>A Significant Income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937846" y="2754919"/>
            <a:ext cx="1828800" cy="2711672"/>
            <a:chOff x="937846" y="2754919"/>
            <a:chExt cx="1828800" cy="2711672"/>
          </a:xfrm>
        </p:grpSpPr>
        <p:grpSp>
          <p:nvGrpSpPr>
            <p:cNvPr id="8" name="Group 7"/>
            <p:cNvGrpSpPr/>
            <p:nvPr/>
          </p:nvGrpSpPr>
          <p:grpSpPr>
            <a:xfrm>
              <a:off x="937846" y="2754919"/>
              <a:ext cx="1828800" cy="2711672"/>
              <a:chOff x="937846" y="2754919"/>
              <a:chExt cx="1828800" cy="2711672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937846" y="2754919"/>
                <a:ext cx="1828800" cy="1828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043354" y="4820260"/>
                <a:ext cx="161778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  <a:buClr>
                    <a:srgbClr val="FFFFFF"/>
                  </a:buClr>
                  <a:defRPr/>
                </a:pPr>
                <a:r>
                  <a:rPr lang="en-US" dirty="0">
                    <a:ln w="3175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Work longer hours</a:t>
                </a:r>
              </a:p>
            </p:txBody>
          </p:sp>
        </p:grpSp>
        <p:grpSp>
          <p:nvGrpSpPr>
            <p:cNvPr id="15" name="Group 4"/>
            <p:cNvGrpSpPr>
              <a:grpSpLocks noChangeAspect="1"/>
            </p:cNvGrpSpPr>
            <p:nvPr/>
          </p:nvGrpSpPr>
          <p:grpSpPr bwMode="auto">
            <a:xfrm>
              <a:off x="1389316" y="3196185"/>
              <a:ext cx="925860" cy="946273"/>
              <a:chOff x="267" y="560"/>
              <a:chExt cx="635" cy="649"/>
            </a:xfrm>
            <a:solidFill>
              <a:schemeClr val="bg1"/>
            </a:solidFill>
          </p:grpSpPr>
          <p:sp>
            <p:nvSpPr>
              <p:cNvPr id="18" name="Freeform 6"/>
              <p:cNvSpPr>
                <a:spLocks noEditPoints="1"/>
              </p:cNvSpPr>
              <p:nvPr/>
            </p:nvSpPr>
            <p:spPr bwMode="auto">
              <a:xfrm>
                <a:off x="267" y="560"/>
                <a:ext cx="635" cy="649"/>
              </a:xfrm>
              <a:custGeom>
                <a:avLst/>
                <a:gdLst>
                  <a:gd name="T0" fmla="*/ 1307 w 3173"/>
                  <a:gd name="T1" fmla="*/ 175 h 3247"/>
                  <a:gd name="T2" fmla="*/ 964 w 3173"/>
                  <a:gd name="T3" fmla="*/ 291 h 3247"/>
                  <a:gd name="T4" fmla="*/ 664 w 3173"/>
                  <a:gd name="T5" fmla="*/ 489 h 3247"/>
                  <a:gd name="T6" fmla="*/ 422 w 3173"/>
                  <a:gd name="T7" fmla="*/ 752 h 3247"/>
                  <a:gd name="T8" fmla="*/ 248 w 3173"/>
                  <a:gd name="T9" fmla="*/ 1070 h 3247"/>
                  <a:gd name="T10" fmla="*/ 155 w 3173"/>
                  <a:gd name="T11" fmla="*/ 1431 h 3247"/>
                  <a:gd name="T12" fmla="*/ 155 w 3173"/>
                  <a:gd name="T13" fmla="*/ 1816 h 3247"/>
                  <a:gd name="T14" fmla="*/ 248 w 3173"/>
                  <a:gd name="T15" fmla="*/ 2176 h 3247"/>
                  <a:gd name="T16" fmla="*/ 422 w 3173"/>
                  <a:gd name="T17" fmla="*/ 2495 h 3247"/>
                  <a:gd name="T18" fmla="*/ 664 w 3173"/>
                  <a:gd name="T19" fmla="*/ 2759 h 3247"/>
                  <a:gd name="T20" fmla="*/ 964 w 3173"/>
                  <a:gd name="T21" fmla="*/ 2955 h 3247"/>
                  <a:gd name="T22" fmla="*/ 1307 w 3173"/>
                  <a:gd name="T23" fmla="*/ 3072 h 3247"/>
                  <a:gd name="T24" fmla="*/ 1682 w 3173"/>
                  <a:gd name="T25" fmla="*/ 3097 h 3247"/>
                  <a:gd name="T26" fmla="*/ 2042 w 3173"/>
                  <a:gd name="T27" fmla="*/ 3024 h 3247"/>
                  <a:gd name="T28" fmla="*/ 2365 w 3173"/>
                  <a:gd name="T29" fmla="*/ 2866 h 3247"/>
                  <a:gd name="T30" fmla="*/ 2637 w 3173"/>
                  <a:gd name="T31" fmla="*/ 2634 h 3247"/>
                  <a:gd name="T32" fmla="*/ 2847 w 3173"/>
                  <a:gd name="T33" fmla="*/ 2342 h 3247"/>
                  <a:gd name="T34" fmla="*/ 2982 w 3173"/>
                  <a:gd name="T35" fmla="*/ 2001 h 3247"/>
                  <a:gd name="T36" fmla="*/ 3030 w 3173"/>
                  <a:gd name="T37" fmla="*/ 1624 h 3247"/>
                  <a:gd name="T38" fmla="*/ 2982 w 3173"/>
                  <a:gd name="T39" fmla="*/ 1247 h 3247"/>
                  <a:gd name="T40" fmla="*/ 2847 w 3173"/>
                  <a:gd name="T41" fmla="*/ 905 h 3247"/>
                  <a:gd name="T42" fmla="*/ 2637 w 3173"/>
                  <a:gd name="T43" fmla="*/ 612 h 3247"/>
                  <a:gd name="T44" fmla="*/ 2365 w 3173"/>
                  <a:gd name="T45" fmla="*/ 380 h 3247"/>
                  <a:gd name="T46" fmla="*/ 2042 w 3173"/>
                  <a:gd name="T47" fmla="*/ 223 h 3247"/>
                  <a:gd name="T48" fmla="*/ 1682 w 3173"/>
                  <a:gd name="T49" fmla="*/ 150 h 3247"/>
                  <a:gd name="T50" fmla="*/ 1687 w 3173"/>
                  <a:gd name="T51" fmla="*/ 3 h 3247"/>
                  <a:gd name="T52" fmla="*/ 2070 w 3173"/>
                  <a:gd name="T53" fmla="*/ 77 h 3247"/>
                  <a:gd name="T54" fmla="*/ 2414 w 3173"/>
                  <a:gd name="T55" fmla="*/ 239 h 3247"/>
                  <a:gd name="T56" fmla="*/ 2708 w 3173"/>
                  <a:gd name="T57" fmla="*/ 476 h 3247"/>
                  <a:gd name="T58" fmla="*/ 2940 w 3173"/>
                  <a:gd name="T59" fmla="*/ 777 h 3247"/>
                  <a:gd name="T60" fmla="*/ 3098 w 3173"/>
                  <a:gd name="T61" fmla="*/ 1130 h 3247"/>
                  <a:gd name="T62" fmla="*/ 3170 w 3173"/>
                  <a:gd name="T63" fmla="*/ 1521 h 3247"/>
                  <a:gd name="T64" fmla="*/ 3146 w 3173"/>
                  <a:gd name="T65" fmla="*/ 1926 h 3247"/>
                  <a:gd name="T66" fmla="*/ 3030 w 3173"/>
                  <a:gd name="T67" fmla="*/ 2299 h 3247"/>
                  <a:gd name="T68" fmla="*/ 2832 w 3173"/>
                  <a:gd name="T69" fmla="*/ 2627 h 3247"/>
                  <a:gd name="T70" fmla="*/ 2569 w 3173"/>
                  <a:gd name="T71" fmla="*/ 2898 h 3247"/>
                  <a:gd name="T72" fmla="*/ 2247 w 3173"/>
                  <a:gd name="T73" fmla="*/ 3099 h 3247"/>
                  <a:gd name="T74" fmla="*/ 1882 w 3173"/>
                  <a:gd name="T75" fmla="*/ 3219 h 3247"/>
                  <a:gd name="T76" fmla="*/ 1487 w 3173"/>
                  <a:gd name="T77" fmla="*/ 3244 h 3247"/>
                  <a:gd name="T78" fmla="*/ 1104 w 3173"/>
                  <a:gd name="T79" fmla="*/ 3169 h 3247"/>
                  <a:gd name="T80" fmla="*/ 760 w 3173"/>
                  <a:gd name="T81" fmla="*/ 3007 h 3247"/>
                  <a:gd name="T82" fmla="*/ 465 w 3173"/>
                  <a:gd name="T83" fmla="*/ 2770 h 3247"/>
                  <a:gd name="T84" fmla="*/ 233 w 3173"/>
                  <a:gd name="T85" fmla="*/ 2470 h 3247"/>
                  <a:gd name="T86" fmla="*/ 75 w 3173"/>
                  <a:gd name="T87" fmla="*/ 2117 h 3247"/>
                  <a:gd name="T88" fmla="*/ 3 w 3173"/>
                  <a:gd name="T89" fmla="*/ 1726 h 3247"/>
                  <a:gd name="T90" fmla="*/ 28 w 3173"/>
                  <a:gd name="T91" fmla="*/ 1321 h 3247"/>
                  <a:gd name="T92" fmla="*/ 144 w 3173"/>
                  <a:gd name="T93" fmla="*/ 947 h 3247"/>
                  <a:gd name="T94" fmla="*/ 341 w 3173"/>
                  <a:gd name="T95" fmla="*/ 620 h 3247"/>
                  <a:gd name="T96" fmla="*/ 605 w 3173"/>
                  <a:gd name="T97" fmla="*/ 349 h 3247"/>
                  <a:gd name="T98" fmla="*/ 926 w 3173"/>
                  <a:gd name="T99" fmla="*/ 147 h 3247"/>
                  <a:gd name="T100" fmla="*/ 1291 w 3173"/>
                  <a:gd name="T101" fmla="*/ 29 h 3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173" h="3247">
                    <a:moveTo>
                      <a:pt x="1586" y="147"/>
                    </a:moveTo>
                    <a:lnTo>
                      <a:pt x="1492" y="150"/>
                    </a:lnTo>
                    <a:lnTo>
                      <a:pt x="1398" y="160"/>
                    </a:lnTo>
                    <a:lnTo>
                      <a:pt x="1307" y="175"/>
                    </a:lnTo>
                    <a:lnTo>
                      <a:pt x="1218" y="196"/>
                    </a:lnTo>
                    <a:lnTo>
                      <a:pt x="1130" y="223"/>
                    </a:lnTo>
                    <a:lnTo>
                      <a:pt x="1046" y="254"/>
                    </a:lnTo>
                    <a:lnTo>
                      <a:pt x="964" y="291"/>
                    </a:lnTo>
                    <a:lnTo>
                      <a:pt x="884" y="334"/>
                    </a:lnTo>
                    <a:lnTo>
                      <a:pt x="808" y="380"/>
                    </a:lnTo>
                    <a:lnTo>
                      <a:pt x="734" y="432"/>
                    </a:lnTo>
                    <a:lnTo>
                      <a:pt x="664" y="489"/>
                    </a:lnTo>
                    <a:lnTo>
                      <a:pt x="599" y="548"/>
                    </a:lnTo>
                    <a:lnTo>
                      <a:pt x="535" y="612"/>
                    </a:lnTo>
                    <a:lnTo>
                      <a:pt x="476" y="681"/>
                    </a:lnTo>
                    <a:lnTo>
                      <a:pt x="422" y="752"/>
                    </a:lnTo>
                    <a:lnTo>
                      <a:pt x="372" y="827"/>
                    </a:lnTo>
                    <a:lnTo>
                      <a:pt x="325" y="905"/>
                    </a:lnTo>
                    <a:lnTo>
                      <a:pt x="284" y="986"/>
                    </a:lnTo>
                    <a:lnTo>
                      <a:pt x="248" y="1070"/>
                    </a:lnTo>
                    <a:lnTo>
                      <a:pt x="217" y="1157"/>
                    </a:lnTo>
                    <a:lnTo>
                      <a:pt x="191" y="1247"/>
                    </a:lnTo>
                    <a:lnTo>
                      <a:pt x="170" y="1338"/>
                    </a:lnTo>
                    <a:lnTo>
                      <a:pt x="155" y="1431"/>
                    </a:lnTo>
                    <a:lnTo>
                      <a:pt x="146" y="1527"/>
                    </a:lnTo>
                    <a:lnTo>
                      <a:pt x="143" y="1624"/>
                    </a:lnTo>
                    <a:lnTo>
                      <a:pt x="146" y="1720"/>
                    </a:lnTo>
                    <a:lnTo>
                      <a:pt x="155" y="1816"/>
                    </a:lnTo>
                    <a:lnTo>
                      <a:pt x="170" y="1909"/>
                    </a:lnTo>
                    <a:lnTo>
                      <a:pt x="191" y="2001"/>
                    </a:lnTo>
                    <a:lnTo>
                      <a:pt x="217" y="2090"/>
                    </a:lnTo>
                    <a:lnTo>
                      <a:pt x="248" y="2176"/>
                    </a:lnTo>
                    <a:lnTo>
                      <a:pt x="284" y="2260"/>
                    </a:lnTo>
                    <a:lnTo>
                      <a:pt x="325" y="2342"/>
                    </a:lnTo>
                    <a:lnTo>
                      <a:pt x="372" y="2419"/>
                    </a:lnTo>
                    <a:lnTo>
                      <a:pt x="422" y="2495"/>
                    </a:lnTo>
                    <a:lnTo>
                      <a:pt x="476" y="2566"/>
                    </a:lnTo>
                    <a:lnTo>
                      <a:pt x="535" y="2634"/>
                    </a:lnTo>
                    <a:lnTo>
                      <a:pt x="599" y="2699"/>
                    </a:lnTo>
                    <a:lnTo>
                      <a:pt x="664" y="2759"/>
                    </a:lnTo>
                    <a:lnTo>
                      <a:pt x="734" y="2814"/>
                    </a:lnTo>
                    <a:lnTo>
                      <a:pt x="808" y="2866"/>
                    </a:lnTo>
                    <a:lnTo>
                      <a:pt x="884" y="2913"/>
                    </a:lnTo>
                    <a:lnTo>
                      <a:pt x="964" y="2955"/>
                    </a:lnTo>
                    <a:lnTo>
                      <a:pt x="1046" y="2992"/>
                    </a:lnTo>
                    <a:lnTo>
                      <a:pt x="1130" y="3024"/>
                    </a:lnTo>
                    <a:lnTo>
                      <a:pt x="1218" y="3051"/>
                    </a:lnTo>
                    <a:lnTo>
                      <a:pt x="1307" y="3072"/>
                    </a:lnTo>
                    <a:lnTo>
                      <a:pt x="1398" y="3087"/>
                    </a:lnTo>
                    <a:lnTo>
                      <a:pt x="1492" y="3097"/>
                    </a:lnTo>
                    <a:lnTo>
                      <a:pt x="1586" y="3100"/>
                    </a:lnTo>
                    <a:lnTo>
                      <a:pt x="1682" y="3097"/>
                    </a:lnTo>
                    <a:lnTo>
                      <a:pt x="1774" y="3087"/>
                    </a:lnTo>
                    <a:lnTo>
                      <a:pt x="1865" y="3072"/>
                    </a:lnTo>
                    <a:lnTo>
                      <a:pt x="1955" y="3051"/>
                    </a:lnTo>
                    <a:lnTo>
                      <a:pt x="2042" y="3024"/>
                    </a:lnTo>
                    <a:lnTo>
                      <a:pt x="2127" y="2992"/>
                    </a:lnTo>
                    <a:lnTo>
                      <a:pt x="2209" y="2955"/>
                    </a:lnTo>
                    <a:lnTo>
                      <a:pt x="2288" y="2913"/>
                    </a:lnTo>
                    <a:lnTo>
                      <a:pt x="2365" y="2866"/>
                    </a:lnTo>
                    <a:lnTo>
                      <a:pt x="2438" y="2814"/>
                    </a:lnTo>
                    <a:lnTo>
                      <a:pt x="2508" y="2759"/>
                    </a:lnTo>
                    <a:lnTo>
                      <a:pt x="2575" y="2699"/>
                    </a:lnTo>
                    <a:lnTo>
                      <a:pt x="2637" y="2634"/>
                    </a:lnTo>
                    <a:lnTo>
                      <a:pt x="2696" y="2566"/>
                    </a:lnTo>
                    <a:lnTo>
                      <a:pt x="2751" y="2495"/>
                    </a:lnTo>
                    <a:lnTo>
                      <a:pt x="2802" y="2419"/>
                    </a:lnTo>
                    <a:lnTo>
                      <a:pt x="2847" y="2342"/>
                    </a:lnTo>
                    <a:lnTo>
                      <a:pt x="2888" y="2260"/>
                    </a:lnTo>
                    <a:lnTo>
                      <a:pt x="2925" y="2176"/>
                    </a:lnTo>
                    <a:lnTo>
                      <a:pt x="2956" y="2090"/>
                    </a:lnTo>
                    <a:lnTo>
                      <a:pt x="2982" y="2001"/>
                    </a:lnTo>
                    <a:lnTo>
                      <a:pt x="3003" y="1909"/>
                    </a:lnTo>
                    <a:lnTo>
                      <a:pt x="3017" y="1816"/>
                    </a:lnTo>
                    <a:lnTo>
                      <a:pt x="3026" y="1720"/>
                    </a:lnTo>
                    <a:lnTo>
                      <a:pt x="3030" y="1624"/>
                    </a:lnTo>
                    <a:lnTo>
                      <a:pt x="3026" y="1527"/>
                    </a:lnTo>
                    <a:lnTo>
                      <a:pt x="3017" y="1431"/>
                    </a:lnTo>
                    <a:lnTo>
                      <a:pt x="3003" y="1338"/>
                    </a:lnTo>
                    <a:lnTo>
                      <a:pt x="2982" y="1247"/>
                    </a:lnTo>
                    <a:lnTo>
                      <a:pt x="2956" y="1157"/>
                    </a:lnTo>
                    <a:lnTo>
                      <a:pt x="2925" y="1070"/>
                    </a:lnTo>
                    <a:lnTo>
                      <a:pt x="2888" y="986"/>
                    </a:lnTo>
                    <a:lnTo>
                      <a:pt x="2847" y="905"/>
                    </a:lnTo>
                    <a:lnTo>
                      <a:pt x="2802" y="827"/>
                    </a:lnTo>
                    <a:lnTo>
                      <a:pt x="2751" y="752"/>
                    </a:lnTo>
                    <a:lnTo>
                      <a:pt x="2696" y="681"/>
                    </a:lnTo>
                    <a:lnTo>
                      <a:pt x="2637" y="612"/>
                    </a:lnTo>
                    <a:lnTo>
                      <a:pt x="2575" y="548"/>
                    </a:lnTo>
                    <a:lnTo>
                      <a:pt x="2508" y="489"/>
                    </a:lnTo>
                    <a:lnTo>
                      <a:pt x="2438" y="432"/>
                    </a:lnTo>
                    <a:lnTo>
                      <a:pt x="2365" y="380"/>
                    </a:lnTo>
                    <a:lnTo>
                      <a:pt x="2288" y="334"/>
                    </a:lnTo>
                    <a:lnTo>
                      <a:pt x="2209" y="291"/>
                    </a:lnTo>
                    <a:lnTo>
                      <a:pt x="2127" y="254"/>
                    </a:lnTo>
                    <a:lnTo>
                      <a:pt x="2042" y="223"/>
                    </a:lnTo>
                    <a:lnTo>
                      <a:pt x="1955" y="196"/>
                    </a:lnTo>
                    <a:lnTo>
                      <a:pt x="1865" y="175"/>
                    </a:lnTo>
                    <a:lnTo>
                      <a:pt x="1774" y="160"/>
                    </a:lnTo>
                    <a:lnTo>
                      <a:pt x="1682" y="150"/>
                    </a:lnTo>
                    <a:lnTo>
                      <a:pt x="1586" y="147"/>
                    </a:lnTo>
                    <a:close/>
                    <a:moveTo>
                      <a:pt x="1586" y="0"/>
                    </a:moveTo>
                    <a:lnTo>
                      <a:pt x="1586" y="0"/>
                    </a:lnTo>
                    <a:lnTo>
                      <a:pt x="1687" y="3"/>
                    </a:lnTo>
                    <a:lnTo>
                      <a:pt x="1785" y="13"/>
                    </a:lnTo>
                    <a:lnTo>
                      <a:pt x="1882" y="29"/>
                    </a:lnTo>
                    <a:lnTo>
                      <a:pt x="1977" y="50"/>
                    </a:lnTo>
                    <a:lnTo>
                      <a:pt x="2070" y="77"/>
                    </a:lnTo>
                    <a:lnTo>
                      <a:pt x="2160" y="109"/>
                    </a:lnTo>
                    <a:lnTo>
                      <a:pt x="2247" y="147"/>
                    </a:lnTo>
                    <a:lnTo>
                      <a:pt x="2332" y="190"/>
                    </a:lnTo>
                    <a:lnTo>
                      <a:pt x="2414" y="239"/>
                    </a:lnTo>
                    <a:lnTo>
                      <a:pt x="2493" y="291"/>
                    </a:lnTo>
                    <a:lnTo>
                      <a:pt x="2569" y="349"/>
                    </a:lnTo>
                    <a:lnTo>
                      <a:pt x="2640" y="411"/>
                    </a:lnTo>
                    <a:lnTo>
                      <a:pt x="2708" y="476"/>
                    </a:lnTo>
                    <a:lnTo>
                      <a:pt x="2773" y="546"/>
                    </a:lnTo>
                    <a:lnTo>
                      <a:pt x="2832" y="620"/>
                    </a:lnTo>
                    <a:lnTo>
                      <a:pt x="2889" y="696"/>
                    </a:lnTo>
                    <a:lnTo>
                      <a:pt x="2940" y="777"/>
                    </a:lnTo>
                    <a:lnTo>
                      <a:pt x="2987" y="861"/>
                    </a:lnTo>
                    <a:lnTo>
                      <a:pt x="3030" y="947"/>
                    </a:lnTo>
                    <a:lnTo>
                      <a:pt x="3067" y="1038"/>
                    </a:lnTo>
                    <a:lnTo>
                      <a:pt x="3098" y="1130"/>
                    </a:lnTo>
                    <a:lnTo>
                      <a:pt x="3125" y="1225"/>
                    </a:lnTo>
                    <a:lnTo>
                      <a:pt x="3146" y="1321"/>
                    </a:lnTo>
                    <a:lnTo>
                      <a:pt x="3161" y="1420"/>
                    </a:lnTo>
                    <a:lnTo>
                      <a:pt x="3170" y="1521"/>
                    </a:lnTo>
                    <a:lnTo>
                      <a:pt x="3173" y="1624"/>
                    </a:lnTo>
                    <a:lnTo>
                      <a:pt x="3170" y="1726"/>
                    </a:lnTo>
                    <a:lnTo>
                      <a:pt x="3161" y="1827"/>
                    </a:lnTo>
                    <a:lnTo>
                      <a:pt x="3146" y="1926"/>
                    </a:lnTo>
                    <a:lnTo>
                      <a:pt x="3125" y="2023"/>
                    </a:lnTo>
                    <a:lnTo>
                      <a:pt x="3098" y="2117"/>
                    </a:lnTo>
                    <a:lnTo>
                      <a:pt x="3067" y="2209"/>
                    </a:lnTo>
                    <a:lnTo>
                      <a:pt x="3030" y="2299"/>
                    </a:lnTo>
                    <a:lnTo>
                      <a:pt x="2987" y="2386"/>
                    </a:lnTo>
                    <a:lnTo>
                      <a:pt x="2940" y="2470"/>
                    </a:lnTo>
                    <a:lnTo>
                      <a:pt x="2889" y="2550"/>
                    </a:lnTo>
                    <a:lnTo>
                      <a:pt x="2832" y="2627"/>
                    </a:lnTo>
                    <a:lnTo>
                      <a:pt x="2773" y="2701"/>
                    </a:lnTo>
                    <a:lnTo>
                      <a:pt x="2708" y="2770"/>
                    </a:lnTo>
                    <a:lnTo>
                      <a:pt x="2640" y="2836"/>
                    </a:lnTo>
                    <a:lnTo>
                      <a:pt x="2569" y="2898"/>
                    </a:lnTo>
                    <a:lnTo>
                      <a:pt x="2493" y="2955"/>
                    </a:lnTo>
                    <a:lnTo>
                      <a:pt x="2414" y="3007"/>
                    </a:lnTo>
                    <a:lnTo>
                      <a:pt x="2332" y="3056"/>
                    </a:lnTo>
                    <a:lnTo>
                      <a:pt x="2247" y="3099"/>
                    </a:lnTo>
                    <a:lnTo>
                      <a:pt x="2160" y="3137"/>
                    </a:lnTo>
                    <a:lnTo>
                      <a:pt x="2070" y="3169"/>
                    </a:lnTo>
                    <a:lnTo>
                      <a:pt x="1977" y="3196"/>
                    </a:lnTo>
                    <a:lnTo>
                      <a:pt x="1882" y="3219"/>
                    </a:lnTo>
                    <a:lnTo>
                      <a:pt x="1785" y="3234"/>
                    </a:lnTo>
                    <a:lnTo>
                      <a:pt x="1687" y="3244"/>
                    </a:lnTo>
                    <a:lnTo>
                      <a:pt x="1586" y="3247"/>
                    </a:lnTo>
                    <a:lnTo>
                      <a:pt x="1487" y="3244"/>
                    </a:lnTo>
                    <a:lnTo>
                      <a:pt x="1388" y="3234"/>
                    </a:lnTo>
                    <a:lnTo>
                      <a:pt x="1291" y="3219"/>
                    </a:lnTo>
                    <a:lnTo>
                      <a:pt x="1196" y="3196"/>
                    </a:lnTo>
                    <a:lnTo>
                      <a:pt x="1104" y="3169"/>
                    </a:lnTo>
                    <a:lnTo>
                      <a:pt x="1013" y="3137"/>
                    </a:lnTo>
                    <a:lnTo>
                      <a:pt x="926" y="3099"/>
                    </a:lnTo>
                    <a:lnTo>
                      <a:pt x="841" y="3056"/>
                    </a:lnTo>
                    <a:lnTo>
                      <a:pt x="760" y="3007"/>
                    </a:lnTo>
                    <a:lnTo>
                      <a:pt x="681" y="2955"/>
                    </a:lnTo>
                    <a:lnTo>
                      <a:pt x="605" y="2898"/>
                    </a:lnTo>
                    <a:lnTo>
                      <a:pt x="533" y="2836"/>
                    </a:lnTo>
                    <a:lnTo>
                      <a:pt x="465" y="2770"/>
                    </a:lnTo>
                    <a:lnTo>
                      <a:pt x="400" y="2701"/>
                    </a:lnTo>
                    <a:lnTo>
                      <a:pt x="341" y="2627"/>
                    </a:lnTo>
                    <a:lnTo>
                      <a:pt x="284" y="2550"/>
                    </a:lnTo>
                    <a:lnTo>
                      <a:pt x="233" y="2470"/>
                    </a:lnTo>
                    <a:lnTo>
                      <a:pt x="186" y="2386"/>
                    </a:lnTo>
                    <a:lnTo>
                      <a:pt x="144" y="2299"/>
                    </a:lnTo>
                    <a:lnTo>
                      <a:pt x="107" y="2209"/>
                    </a:lnTo>
                    <a:lnTo>
                      <a:pt x="75" y="2117"/>
                    </a:lnTo>
                    <a:lnTo>
                      <a:pt x="48" y="2023"/>
                    </a:lnTo>
                    <a:lnTo>
                      <a:pt x="28" y="1926"/>
                    </a:lnTo>
                    <a:lnTo>
                      <a:pt x="12" y="1827"/>
                    </a:lnTo>
                    <a:lnTo>
                      <a:pt x="3" y="1726"/>
                    </a:lnTo>
                    <a:lnTo>
                      <a:pt x="0" y="1624"/>
                    </a:lnTo>
                    <a:lnTo>
                      <a:pt x="3" y="1521"/>
                    </a:lnTo>
                    <a:lnTo>
                      <a:pt x="12" y="1420"/>
                    </a:lnTo>
                    <a:lnTo>
                      <a:pt x="28" y="1321"/>
                    </a:lnTo>
                    <a:lnTo>
                      <a:pt x="48" y="1225"/>
                    </a:lnTo>
                    <a:lnTo>
                      <a:pt x="75" y="1130"/>
                    </a:lnTo>
                    <a:lnTo>
                      <a:pt x="107" y="1038"/>
                    </a:lnTo>
                    <a:lnTo>
                      <a:pt x="144" y="947"/>
                    </a:lnTo>
                    <a:lnTo>
                      <a:pt x="186" y="861"/>
                    </a:lnTo>
                    <a:lnTo>
                      <a:pt x="233" y="777"/>
                    </a:lnTo>
                    <a:lnTo>
                      <a:pt x="284" y="696"/>
                    </a:lnTo>
                    <a:lnTo>
                      <a:pt x="341" y="620"/>
                    </a:lnTo>
                    <a:lnTo>
                      <a:pt x="400" y="546"/>
                    </a:lnTo>
                    <a:lnTo>
                      <a:pt x="465" y="476"/>
                    </a:lnTo>
                    <a:lnTo>
                      <a:pt x="533" y="411"/>
                    </a:lnTo>
                    <a:lnTo>
                      <a:pt x="605" y="349"/>
                    </a:lnTo>
                    <a:lnTo>
                      <a:pt x="681" y="291"/>
                    </a:lnTo>
                    <a:lnTo>
                      <a:pt x="760" y="239"/>
                    </a:lnTo>
                    <a:lnTo>
                      <a:pt x="841" y="190"/>
                    </a:lnTo>
                    <a:lnTo>
                      <a:pt x="926" y="147"/>
                    </a:lnTo>
                    <a:lnTo>
                      <a:pt x="1013" y="109"/>
                    </a:lnTo>
                    <a:lnTo>
                      <a:pt x="1104" y="77"/>
                    </a:lnTo>
                    <a:lnTo>
                      <a:pt x="1196" y="50"/>
                    </a:lnTo>
                    <a:lnTo>
                      <a:pt x="1291" y="29"/>
                    </a:lnTo>
                    <a:lnTo>
                      <a:pt x="1388" y="13"/>
                    </a:lnTo>
                    <a:lnTo>
                      <a:pt x="1487" y="3"/>
                    </a:lnTo>
                    <a:lnTo>
                      <a:pt x="15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7"/>
              <p:cNvSpPr>
                <a:spLocks/>
              </p:cNvSpPr>
              <p:nvPr/>
            </p:nvSpPr>
            <p:spPr bwMode="auto">
              <a:xfrm>
                <a:off x="462" y="647"/>
                <a:ext cx="24" cy="30"/>
              </a:xfrm>
              <a:custGeom>
                <a:avLst/>
                <a:gdLst>
                  <a:gd name="T0" fmla="*/ 65 w 123"/>
                  <a:gd name="T1" fmla="*/ 0 h 152"/>
                  <a:gd name="T2" fmla="*/ 123 w 123"/>
                  <a:gd name="T3" fmla="*/ 119 h 152"/>
                  <a:gd name="T4" fmla="*/ 60 w 123"/>
                  <a:gd name="T5" fmla="*/ 152 h 152"/>
                  <a:gd name="T6" fmla="*/ 0 w 123"/>
                  <a:gd name="T7" fmla="*/ 33 h 152"/>
                  <a:gd name="T8" fmla="*/ 65 w 123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152">
                    <a:moveTo>
                      <a:pt x="65" y="0"/>
                    </a:moveTo>
                    <a:lnTo>
                      <a:pt x="123" y="119"/>
                    </a:lnTo>
                    <a:lnTo>
                      <a:pt x="60" y="152"/>
                    </a:lnTo>
                    <a:lnTo>
                      <a:pt x="0" y="33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8"/>
              <p:cNvSpPr>
                <a:spLocks/>
              </p:cNvSpPr>
              <p:nvPr/>
            </p:nvSpPr>
            <p:spPr bwMode="auto">
              <a:xfrm>
                <a:off x="320" y="874"/>
                <a:ext cx="33" cy="30"/>
              </a:xfrm>
              <a:custGeom>
                <a:avLst/>
                <a:gdLst>
                  <a:gd name="T0" fmla="*/ 0 w 165"/>
                  <a:gd name="T1" fmla="*/ 0 h 148"/>
                  <a:gd name="T2" fmla="*/ 165 w 165"/>
                  <a:gd name="T3" fmla="*/ 0 h 148"/>
                  <a:gd name="T4" fmla="*/ 162 w 165"/>
                  <a:gd name="T5" fmla="*/ 37 h 148"/>
                  <a:gd name="T6" fmla="*/ 161 w 165"/>
                  <a:gd name="T7" fmla="*/ 74 h 148"/>
                  <a:gd name="T8" fmla="*/ 162 w 165"/>
                  <a:gd name="T9" fmla="*/ 110 h 148"/>
                  <a:gd name="T10" fmla="*/ 165 w 165"/>
                  <a:gd name="T11" fmla="*/ 148 h 148"/>
                  <a:gd name="T12" fmla="*/ 0 w 165"/>
                  <a:gd name="T13" fmla="*/ 148 h 148"/>
                  <a:gd name="T14" fmla="*/ 0 w 165"/>
                  <a:gd name="T1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5" h="148">
                    <a:moveTo>
                      <a:pt x="0" y="0"/>
                    </a:moveTo>
                    <a:lnTo>
                      <a:pt x="165" y="0"/>
                    </a:lnTo>
                    <a:lnTo>
                      <a:pt x="162" y="37"/>
                    </a:lnTo>
                    <a:lnTo>
                      <a:pt x="161" y="74"/>
                    </a:lnTo>
                    <a:lnTo>
                      <a:pt x="162" y="110"/>
                    </a:lnTo>
                    <a:lnTo>
                      <a:pt x="165" y="148"/>
                    </a:lnTo>
                    <a:lnTo>
                      <a:pt x="0" y="1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9"/>
              <p:cNvSpPr>
                <a:spLocks/>
              </p:cNvSpPr>
              <p:nvPr/>
            </p:nvSpPr>
            <p:spPr bwMode="auto">
              <a:xfrm>
                <a:off x="576" y="613"/>
                <a:ext cx="29" cy="34"/>
              </a:xfrm>
              <a:custGeom>
                <a:avLst/>
                <a:gdLst>
                  <a:gd name="T0" fmla="*/ 0 w 145"/>
                  <a:gd name="T1" fmla="*/ 0 h 168"/>
                  <a:gd name="T2" fmla="*/ 145 w 145"/>
                  <a:gd name="T3" fmla="*/ 0 h 168"/>
                  <a:gd name="T4" fmla="*/ 145 w 145"/>
                  <a:gd name="T5" fmla="*/ 168 h 168"/>
                  <a:gd name="T6" fmla="*/ 109 w 145"/>
                  <a:gd name="T7" fmla="*/ 166 h 168"/>
                  <a:gd name="T8" fmla="*/ 73 w 145"/>
                  <a:gd name="T9" fmla="*/ 165 h 168"/>
                  <a:gd name="T10" fmla="*/ 37 w 145"/>
                  <a:gd name="T11" fmla="*/ 166 h 168"/>
                  <a:gd name="T12" fmla="*/ 0 w 145"/>
                  <a:gd name="T13" fmla="*/ 168 h 168"/>
                  <a:gd name="T14" fmla="*/ 0 w 145"/>
                  <a:gd name="T15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68">
                    <a:moveTo>
                      <a:pt x="0" y="0"/>
                    </a:moveTo>
                    <a:lnTo>
                      <a:pt x="145" y="0"/>
                    </a:lnTo>
                    <a:lnTo>
                      <a:pt x="145" y="168"/>
                    </a:lnTo>
                    <a:lnTo>
                      <a:pt x="109" y="166"/>
                    </a:lnTo>
                    <a:lnTo>
                      <a:pt x="73" y="165"/>
                    </a:lnTo>
                    <a:lnTo>
                      <a:pt x="37" y="166"/>
                    </a:lnTo>
                    <a:lnTo>
                      <a:pt x="0" y="16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0"/>
              <p:cNvSpPr>
                <a:spLocks/>
              </p:cNvSpPr>
              <p:nvPr/>
            </p:nvSpPr>
            <p:spPr bwMode="auto">
              <a:xfrm>
                <a:off x="801" y="765"/>
                <a:ext cx="33" cy="27"/>
              </a:xfrm>
              <a:custGeom>
                <a:avLst/>
                <a:gdLst>
                  <a:gd name="T0" fmla="*/ 131 w 164"/>
                  <a:gd name="T1" fmla="*/ 0 h 135"/>
                  <a:gd name="T2" fmla="*/ 164 w 164"/>
                  <a:gd name="T3" fmla="*/ 66 h 135"/>
                  <a:gd name="T4" fmla="*/ 32 w 164"/>
                  <a:gd name="T5" fmla="*/ 135 h 135"/>
                  <a:gd name="T6" fmla="*/ 17 w 164"/>
                  <a:gd name="T7" fmla="*/ 101 h 135"/>
                  <a:gd name="T8" fmla="*/ 0 w 164"/>
                  <a:gd name="T9" fmla="*/ 68 h 135"/>
                  <a:gd name="T10" fmla="*/ 131 w 164"/>
                  <a:gd name="T11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135">
                    <a:moveTo>
                      <a:pt x="131" y="0"/>
                    </a:moveTo>
                    <a:lnTo>
                      <a:pt x="164" y="66"/>
                    </a:lnTo>
                    <a:lnTo>
                      <a:pt x="32" y="135"/>
                    </a:lnTo>
                    <a:lnTo>
                      <a:pt x="17" y="101"/>
                    </a:lnTo>
                    <a:lnTo>
                      <a:pt x="0" y="68"/>
                    </a:lnTo>
                    <a:lnTo>
                      <a:pt x="1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1"/>
              <p:cNvSpPr>
                <a:spLocks/>
              </p:cNvSpPr>
              <p:nvPr/>
            </p:nvSpPr>
            <p:spPr bwMode="auto">
              <a:xfrm>
                <a:off x="716" y="660"/>
                <a:ext cx="26" cy="31"/>
              </a:xfrm>
              <a:custGeom>
                <a:avLst/>
                <a:gdLst>
                  <a:gd name="T0" fmla="*/ 71 w 132"/>
                  <a:gd name="T1" fmla="*/ 0 h 155"/>
                  <a:gd name="T2" fmla="*/ 132 w 132"/>
                  <a:gd name="T3" fmla="*/ 40 h 155"/>
                  <a:gd name="T4" fmla="*/ 60 w 132"/>
                  <a:gd name="T5" fmla="*/ 155 h 155"/>
                  <a:gd name="T6" fmla="*/ 30 w 132"/>
                  <a:gd name="T7" fmla="*/ 135 h 155"/>
                  <a:gd name="T8" fmla="*/ 0 w 132"/>
                  <a:gd name="T9" fmla="*/ 115 h 155"/>
                  <a:gd name="T10" fmla="*/ 71 w 132"/>
                  <a:gd name="T11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2" h="155">
                    <a:moveTo>
                      <a:pt x="71" y="0"/>
                    </a:moveTo>
                    <a:lnTo>
                      <a:pt x="132" y="40"/>
                    </a:lnTo>
                    <a:lnTo>
                      <a:pt x="60" y="155"/>
                    </a:lnTo>
                    <a:lnTo>
                      <a:pt x="30" y="135"/>
                    </a:lnTo>
                    <a:lnTo>
                      <a:pt x="0" y="115"/>
                    </a:lnTo>
                    <a:lnTo>
                      <a:pt x="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2"/>
              <p:cNvSpPr>
                <a:spLocks/>
              </p:cNvSpPr>
              <p:nvPr/>
            </p:nvSpPr>
            <p:spPr bwMode="auto">
              <a:xfrm>
                <a:off x="364" y="734"/>
                <a:ext cx="31" cy="29"/>
              </a:xfrm>
              <a:custGeom>
                <a:avLst/>
                <a:gdLst>
                  <a:gd name="T0" fmla="*/ 41 w 157"/>
                  <a:gd name="T1" fmla="*/ 0 h 144"/>
                  <a:gd name="T2" fmla="*/ 157 w 157"/>
                  <a:gd name="T3" fmla="*/ 82 h 144"/>
                  <a:gd name="T4" fmla="*/ 137 w 157"/>
                  <a:gd name="T5" fmla="*/ 112 h 144"/>
                  <a:gd name="T6" fmla="*/ 118 w 157"/>
                  <a:gd name="T7" fmla="*/ 144 h 144"/>
                  <a:gd name="T8" fmla="*/ 0 w 157"/>
                  <a:gd name="T9" fmla="*/ 60 h 144"/>
                  <a:gd name="T10" fmla="*/ 41 w 157"/>
                  <a:gd name="T11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7" h="144">
                    <a:moveTo>
                      <a:pt x="41" y="0"/>
                    </a:moveTo>
                    <a:lnTo>
                      <a:pt x="157" y="82"/>
                    </a:lnTo>
                    <a:lnTo>
                      <a:pt x="137" y="112"/>
                    </a:lnTo>
                    <a:lnTo>
                      <a:pt x="118" y="144"/>
                    </a:lnTo>
                    <a:lnTo>
                      <a:pt x="0" y="60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3"/>
              <p:cNvSpPr>
                <a:spLocks/>
              </p:cNvSpPr>
              <p:nvPr/>
            </p:nvSpPr>
            <p:spPr bwMode="auto">
              <a:xfrm>
                <a:off x="688" y="1104"/>
                <a:ext cx="30" cy="42"/>
              </a:xfrm>
              <a:custGeom>
                <a:avLst/>
                <a:gdLst>
                  <a:gd name="T0" fmla="*/ 64 w 152"/>
                  <a:gd name="T1" fmla="*/ 0 h 209"/>
                  <a:gd name="T2" fmla="*/ 152 w 152"/>
                  <a:gd name="T3" fmla="*/ 176 h 209"/>
                  <a:gd name="T4" fmla="*/ 88 w 152"/>
                  <a:gd name="T5" fmla="*/ 209 h 209"/>
                  <a:gd name="T6" fmla="*/ 0 w 152"/>
                  <a:gd name="T7" fmla="*/ 31 h 209"/>
                  <a:gd name="T8" fmla="*/ 64 w 152"/>
                  <a:gd name="T9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209">
                    <a:moveTo>
                      <a:pt x="64" y="0"/>
                    </a:moveTo>
                    <a:lnTo>
                      <a:pt x="152" y="176"/>
                    </a:lnTo>
                    <a:lnTo>
                      <a:pt x="88" y="209"/>
                    </a:lnTo>
                    <a:lnTo>
                      <a:pt x="0" y="31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14"/>
              <p:cNvSpPr>
                <a:spLocks/>
              </p:cNvSpPr>
              <p:nvPr/>
            </p:nvSpPr>
            <p:spPr bwMode="auto">
              <a:xfrm>
                <a:off x="778" y="1026"/>
                <a:ext cx="38" cy="33"/>
              </a:xfrm>
              <a:custGeom>
                <a:avLst/>
                <a:gdLst>
                  <a:gd name="T0" fmla="*/ 43 w 193"/>
                  <a:gd name="T1" fmla="*/ 0 h 167"/>
                  <a:gd name="T2" fmla="*/ 193 w 193"/>
                  <a:gd name="T3" fmla="*/ 106 h 167"/>
                  <a:gd name="T4" fmla="*/ 152 w 193"/>
                  <a:gd name="T5" fmla="*/ 167 h 167"/>
                  <a:gd name="T6" fmla="*/ 0 w 193"/>
                  <a:gd name="T7" fmla="*/ 60 h 167"/>
                  <a:gd name="T8" fmla="*/ 22 w 193"/>
                  <a:gd name="T9" fmla="*/ 31 h 167"/>
                  <a:gd name="T10" fmla="*/ 43 w 193"/>
                  <a:gd name="T11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3" h="167">
                    <a:moveTo>
                      <a:pt x="43" y="0"/>
                    </a:moveTo>
                    <a:lnTo>
                      <a:pt x="193" y="106"/>
                    </a:lnTo>
                    <a:lnTo>
                      <a:pt x="152" y="167"/>
                    </a:lnTo>
                    <a:lnTo>
                      <a:pt x="0" y="60"/>
                    </a:lnTo>
                    <a:lnTo>
                      <a:pt x="22" y="31"/>
                    </a:lnTo>
                    <a:lnTo>
                      <a:pt x="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5"/>
              <p:cNvSpPr>
                <a:spLocks/>
              </p:cNvSpPr>
              <p:nvPr/>
            </p:nvSpPr>
            <p:spPr bwMode="auto">
              <a:xfrm>
                <a:off x="827" y="874"/>
                <a:ext cx="33" cy="30"/>
              </a:xfrm>
              <a:custGeom>
                <a:avLst/>
                <a:gdLst>
                  <a:gd name="T0" fmla="*/ 0 w 164"/>
                  <a:gd name="T1" fmla="*/ 0 h 148"/>
                  <a:gd name="T2" fmla="*/ 164 w 164"/>
                  <a:gd name="T3" fmla="*/ 0 h 148"/>
                  <a:gd name="T4" fmla="*/ 164 w 164"/>
                  <a:gd name="T5" fmla="*/ 148 h 148"/>
                  <a:gd name="T6" fmla="*/ 0 w 164"/>
                  <a:gd name="T7" fmla="*/ 148 h 148"/>
                  <a:gd name="T8" fmla="*/ 2 w 164"/>
                  <a:gd name="T9" fmla="*/ 110 h 148"/>
                  <a:gd name="T10" fmla="*/ 3 w 164"/>
                  <a:gd name="T11" fmla="*/ 74 h 148"/>
                  <a:gd name="T12" fmla="*/ 2 w 164"/>
                  <a:gd name="T13" fmla="*/ 37 h 148"/>
                  <a:gd name="T14" fmla="*/ 0 w 164"/>
                  <a:gd name="T1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4" h="148">
                    <a:moveTo>
                      <a:pt x="0" y="0"/>
                    </a:moveTo>
                    <a:lnTo>
                      <a:pt x="164" y="0"/>
                    </a:lnTo>
                    <a:lnTo>
                      <a:pt x="164" y="148"/>
                    </a:lnTo>
                    <a:lnTo>
                      <a:pt x="0" y="148"/>
                    </a:lnTo>
                    <a:lnTo>
                      <a:pt x="2" y="110"/>
                    </a:lnTo>
                    <a:lnTo>
                      <a:pt x="3" y="74"/>
                    </a:lnTo>
                    <a:lnTo>
                      <a:pt x="2" y="3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16"/>
              <p:cNvSpPr>
                <a:spLocks/>
              </p:cNvSpPr>
              <p:nvPr/>
            </p:nvSpPr>
            <p:spPr bwMode="auto">
              <a:xfrm>
                <a:off x="576" y="1132"/>
                <a:ext cx="29" cy="33"/>
              </a:xfrm>
              <a:custGeom>
                <a:avLst/>
                <a:gdLst>
                  <a:gd name="T0" fmla="*/ 0 w 145"/>
                  <a:gd name="T1" fmla="*/ 0 h 168"/>
                  <a:gd name="T2" fmla="*/ 37 w 145"/>
                  <a:gd name="T3" fmla="*/ 3 h 168"/>
                  <a:gd name="T4" fmla="*/ 73 w 145"/>
                  <a:gd name="T5" fmla="*/ 4 h 168"/>
                  <a:gd name="T6" fmla="*/ 109 w 145"/>
                  <a:gd name="T7" fmla="*/ 3 h 168"/>
                  <a:gd name="T8" fmla="*/ 145 w 145"/>
                  <a:gd name="T9" fmla="*/ 0 h 168"/>
                  <a:gd name="T10" fmla="*/ 145 w 145"/>
                  <a:gd name="T11" fmla="*/ 168 h 168"/>
                  <a:gd name="T12" fmla="*/ 0 w 145"/>
                  <a:gd name="T13" fmla="*/ 168 h 168"/>
                  <a:gd name="T14" fmla="*/ 0 w 145"/>
                  <a:gd name="T15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68">
                    <a:moveTo>
                      <a:pt x="0" y="0"/>
                    </a:moveTo>
                    <a:lnTo>
                      <a:pt x="37" y="3"/>
                    </a:lnTo>
                    <a:lnTo>
                      <a:pt x="73" y="4"/>
                    </a:lnTo>
                    <a:lnTo>
                      <a:pt x="109" y="3"/>
                    </a:lnTo>
                    <a:lnTo>
                      <a:pt x="145" y="0"/>
                    </a:lnTo>
                    <a:lnTo>
                      <a:pt x="145" y="168"/>
                    </a:lnTo>
                    <a:lnTo>
                      <a:pt x="0" y="16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17"/>
              <p:cNvSpPr>
                <a:spLocks/>
              </p:cNvSpPr>
              <p:nvPr/>
            </p:nvSpPr>
            <p:spPr bwMode="auto">
              <a:xfrm>
                <a:off x="438" y="1092"/>
                <a:ext cx="33" cy="41"/>
              </a:xfrm>
              <a:custGeom>
                <a:avLst/>
                <a:gdLst>
                  <a:gd name="T0" fmla="*/ 104 w 165"/>
                  <a:gd name="T1" fmla="*/ 0 h 205"/>
                  <a:gd name="T2" fmla="*/ 165 w 165"/>
                  <a:gd name="T3" fmla="*/ 38 h 205"/>
                  <a:gd name="T4" fmla="*/ 61 w 165"/>
                  <a:gd name="T5" fmla="*/ 205 h 205"/>
                  <a:gd name="T6" fmla="*/ 0 w 165"/>
                  <a:gd name="T7" fmla="*/ 164 h 205"/>
                  <a:gd name="T8" fmla="*/ 104 w 165"/>
                  <a:gd name="T9" fmla="*/ 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205">
                    <a:moveTo>
                      <a:pt x="104" y="0"/>
                    </a:moveTo>
                    <a:lnTo>
                      <a:pt x="165" y="38"/>
                    </a:lnTo>
                    <a:lnTo>
                      <a:pt x="61" y="205"/>
                    </a:lnTo>
                    <a:lnTo>
                      <a:pt x="0" y="164"/>
                    </a:lnTo>
                    <a:lnTo>
                      <a:pt x="10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8"/>
              <p:cNvSpPr>
                <a:spLocks/>
              </p:cNvSpPr>
              <p:nvPr/>
            </p:nvSpPr>
            <p:spPr bwMode="auto">
              <a:xfrm>
                <a:off x="346" y="999"/>
                <a:ext cx="39" cy="29"/>
              </a:xfrm>
              <a:custGeom>
                <a:avLst/>
                <a:gdLst>
                  <a:gd name="T0" fmla="*/ 159 w 193"/>
                  <a:gd name="T1" fmla="*/ 0 h 148"/>
                  <a:gd name="T2" fmla="*/ 193 w 193"/>
                  <a:gd name="T3" fmla="*/ 65 h 148"/>
                  <a:gd name="T4" fmla="*/ 33 w 193"/>
                  <a:gd name="T5" fmla="*/ 148 h 148"/>
                  <a:gd name="T6" fmla="*/ 0 w 193"/>
                  <a:gd name="T7" fmla="*/ 83 h 148"/>
                  <a:gd name="T8" fmla="*/ 159 w 193"/>
                  <a:gd name="T9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48">
                    <a:moveTo>
                      <a:pt x="159" y="0"/>
                    </a:moveTo>
                    <a:lnTo>
                      <a:pt x="193" y="65"/>
                    </a:lnTo>
                    <a:lnTo>
                      <a:pt x="33" y="148"/>
                    </a:lnTo>
                    <a:lnTo>
                      <a:pt x="0" y="83"/>
                    </a:lnTo>
                    <a:lnTo>
                      <a:pt x="15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9"/>
              <p:cNvSpPr>
                <a:spLocks/>
              </p:cNvSpPr>
              <p:nvPr/>
            </p:nvSpPr>
            <p:spPr bwMode="auto">
              <a:xfrm>
                <a:off x="460" y="672"/>
                <a:ext cx="274" cy="363"/>
              </a:xfrm>
              <a:custGeom>
                <a:avLst/>
                <a:gdLst>
                  <a:gd name="T0" fmla="*/ 600 w 1371"/>
                  <a:gd name="T1" fmla="*/ 0 h 1811"/>
                  <a:gd name="T2" fmla="*/ 700 w 1371"/>
                  <a:gd name="T3" fmla="*/ 0 h 1811"/>
                  <a:gd name="T4" fmla="*/ 700 w 1371"/>
                  <a:gd name="T5" fmla="*/ 1011 h 1811"/>
                  <a:gd name="T6" fmla="*/ 1371 w 1371"/>
                  <a:gd name="T7" fmla="*/ 1011 h 1811"/>
                  <a:gd name="T8" fmla="*/ 1371 w 1371"/>
                  <a:gd name="T9" fmla="*/ 1156 h 1811"/>
                  <a:gd name="T10" fmla="*/ 600 w 1371"/>
                  <a:gd name="T11" fmla="*/ 1156 h 1811"/>
                  <a:gd name="T12" fmla="*/ 16 w 1371"/>
                  <a:gd name="T13" fmla="*/ 1811 h 1811"/>
                  <a:gd name="T14" fmla="*/ 0 w 1371"/>
                  <a:gd name="T15" fmla="*/ 1797 h 1811"/>
                  <a:gd name="T16" fmla="*/ 600 w 1371"/>
                  <a:gd name="T17" fmla="*/ 1125 h 1811"/>
                  <a:gd name="T18" fmla="*/ 600 w 1371"/>
                  <a:gd name="T19" fmla="*/ 0 h 1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71" h="1811">
                    <a:moveTo>
                      <a:pt x="600" y="0"/>
                    </a:moveTo>
                    <a:lnTo>
                      <a:pt x="700" y="0"/>
                    </a:lnTo>
                    <a:lnTo>
                      <a:pt x="700" y="1011"/>
                    </a:lnTo>
                    <a:lnTo>
                      <a:pt x="1371" y="1011"/>
                    </a:lnTo>
                    <a:lnTo>
                      <a:pt x="1371" y="1156"/>
                    </a:lnTo>
                    <a:lnTo>
                      <a:pt x="600" y="1156"/>
                    </a:lnTo>
                    <a:lnTo>
                      <a:pt x="16" y="1811"/>
                    </a:lnTo>
                    <a:lnTo>
                      <a:pt x="0" y="1797"/>
                    </a:lnTo>
                    <a:lnTo>
                      <a:pt x="600" y="1125"/>
                    </a:lnTo>
                    <a:lnTo>
                      <a:pt x="6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3048000" y="2754919"/>
            <a:ext cx="1828800" cy="2757838"/>
            <a:chOff x="3048000" y="2754919"/>
            <a:chExt cx="1828800" cy="2757838"/>
          </a:xfrm>
        </p:grpSpPr>
        <p:sp>
          <p:nvSpPr>
            <p:cNvPr id="4" name="Rectangle 3"/>
            <p:cNvSpPr/>
            <p:nvPr/>
          </p:nvSpPr>
          <p:spPr>
            <a:xfrm>
              <a:off x="3048000" y="2754919"/>
              <a:ext cx="1828800" cy="1828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53508" y="4866426"/>
              <a:ext cx="161778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FFFF"/>
                </a:buClr>
                <a:defRPr/>
              </a:pPr>
              <a:r>
                <a:rPr lang="en-US" dirty="0">
                  <a:ln w="3175">
                    <a:solidFill>
                      <a:prstClr val="black">
                        <a:lumMod val="65000"/>
                        <a:lumOff val="35000"/>
                      </a:prst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Get a second job</a:t>
              </a:r>
            </a:p>
          </p:txBody>
        </p:sp>
        <p:grpSp>
          <p:nvGrpSpPr>
            <p:cNvPr id="33" name="Group 22"/>
            <p:cNvGrpSpPr>
              <a:grpSpLocks noChangeAspect="1"/>
            </p:cNvGrpSpPr>
            <p:nvPr/>
          </p:nvGrpSpPr>
          <p:grpSpPr bwMode="auto">
            <a:xfrm>
              <a:off x="3490870" y="3207545"/>
              <a:ext cx="943061" cy="923549"/>
              <a:chOff x="552" y="448"/>
              <a:chExt cx="435" cy="426"/>
            </a:xfrm>
            <a:solidFill>
              <a:schemeClr val="bg1"/>
            </a:solidFill>
          </p:grpSpPr>
          <p:sp>
            <p:nvSpPr>
              <p:cNvPr id="36" name="Freeform 24"/>
              <p:cNvSpPr>
                <a:spLocks/>
              </p:cNvSpPr>
              <p:nvPr/>
            </p:nvSpPr>
            <p:spPr bwMode="auto">
              <a:xfrm>
                <a:off x="819" y="448"/>
                <a:ext cx="106" cy="104"/>
              </a:xfrm>
              <a:custGeom>
                <a:avLst/>
                <a:gdLst>
                  <a:gd name="T0" fmla="*/ 422 w 843"/>
                  <a:gd name="T1" fmla="*/ 0 h 833"/>
                  <a:gd name="T2" fmla="*/ 474 w 843"/>
                  <a:gd name="T3" fmla="*/ 3 h 833"/>
                  <a:gd name="T4" fmla="*/ 525 w 843"/>
                  <a:gd name="T5" fmla="*/ 12 h 833"/>
                  <a:gd name="T6" fmla="*/ 574 w 843"/>
                  <a:gd name="T7" fmla="*/ 27 h 833"/>
                  <a:gd name="T8" fmla="*/ 619 w 843"/>
                  <a:gd name="T9" fmla="*/ 48 h 833"/>
                  <a:gd name="T10" fmla="*/ 662 w 843"/>
                  <a:gd name="T11" fmla="*/ 75 h 833"/>
                  <a:gd name="T12" fmla="*/ 701 w 843"/>
                  <a:gd name="T13" fmla="*/ 104 h 833"/>
                  <a:gd name="T14" fmla="*/ 736 w 843"/>
                  <a:gd name="T15" fmla="*/ 139 h 833"/>
                  <a:gd name="T16" fmla="*/ 767 w 843"/>
                  <a:gd name="T17" fmla="*/ 178 h 833"/>
                  <a:gd name="T18" fmla="*/ 793 w 843"/>
                  <a:gd name="T19" fmla="*/ 221 h 833"/>
                  <a:gd name="T20" fmla="*/ 814 w 843"/>
                  <a:gd name="T21" fmla="*/ 266 h 833"/>
                  <a:gd name="T22" fmla="*/ 829 w 843"/>
                  <a:gd name="T23" fmla="*/ 314 h 833"/>
                  <a:gd name="T24" fmla="*/ 839 w 843"/>
                  <a:gd name="T25" fmla="*/ 365 h 833"/>
                  <a:gd name="T26" fmla="*/ 843 w 843"/>
                  <a:gd name="T27" fmla="*/ 416 h 833"/>
                  <a:gd name="T28" fmla="*/ 839 w 843"/>
                  <a:gd name="T29" fmla="*/ 469 h 833"/>
                  <a:gd name="T30" fmla="*/ 829 w 843"/>
                  <a:gd name="T31" fmla="*/ 519 h 833"/>
                  <a:gd name="T32" fmla="*/ 814 w 843"/>
                  <a:gd name="T33" fmla="*/ 567 h 833"/>
                  <a:gd name="T34" fmla="*/ 793 w 843"/>
                  <a:gd name="T35" fmla="*/ 613 h 833"/>
                  <a:gd name="T36" fmla="*/ 767 w 843"/>
                  <a:gd name="T37" fmla="*/ 654 h 833"/>
                  <a:gd name="T38" fmla="*/ 736 w 843"/>
                  <a:gd name="T39" fmla="*/ 693 h 833"/>
                  <a:gd name="T40" fmla="*/ 701 w 843"/>
                  <a:gd name="T41" fmla="*/ 728 h 833"/>
                  <a:gd name="T42" fmla="*/ 662 w 843"/>
                  <a:gd name="T43" fmla="*/ 759 h 833"/>
                  <a:gd name="T44" fmla="*/ 619 w 843"/>
                  <a:gd name="T45" fmla="*/ 784 h 833"/>
                  <a:gd name="T46" fmla="*/ 574 w 843"/>
                  <a:gd name="T47" fmla="*/ 805 h 833"/>
                  <a:gd name="T48" fmla="*/ 525 w 843"/>
                  <a:gd name="T49" fmla="*/ 820 h 833"/>
                  <a:gd name="T50" fmla="*/ 474 w 843"/>
                  <a:gd name="T51" fmla="*/ 830 h 833"/>
                  <a:gd name="T52" fmla="*/ 422 w 843"/>
                  <a:gd name="T53" fmla="*/ 833 h 833"/>
                  <a:gd name="T54" fmla="*/ 368 w 843"/>
                  <a:gd name="T55" fmla="*/ 830 h 833"/>
                  <a:gd name="T56" fmla="*/ 317 w 843"/>
                  <a:gd name="T57" fmla="*/ 820 h 833"/>
                  <a:gd name="T58" fmla="*/ 269 w 843"/>
                  <a:gd name="T59" fmla="*/ 805 h 833"/>
                  <a:gd name="T60" fmla="*/ 223 w 843"/>
                  <a:gd name="T61" fmla="*/ 784 h 833"/>
                  <a:gd name="T62" fmla="*/ 181 w 843"/>
                  <a:gd name="T63" fmla="*/ 759 h 833"/>
                  <a:gd name="T64" fmla="*/ 142 w 843"/>
                  <a:gd name="T65" fmla="*/ 728 h 833"/>
                  <a:gd name="T66" fmla="*/ 106 w 843"/>
                  <a:gd name="T67" fmla="*/ 693 h 833"/>
                  <a:gd name="T68" fmla="*/ 75 w 843"/>
                  <a:gd name="T69" fmla="*/ 654 h 833"/>
                  <a:gd name="T70" fmla="*/ 50 w 843"/>
                  <a:gd name="T71" fmla="*/ 613 h 833"/>
                  <a:gd name="T72" fmla="*/ 29 w 843"/>
                  <a:gd name="T73" fmla="*/ 567 h 833"/>
                  <a:gd name="T74" fmla="*/ 13 w 843"/>
                  <a:gd name="T75" fmla="*/ 519 h 833"/>
                  <a:gd name="T76" fmla="*/ 3 w 843"/>
                  <a:gd name="T77" fmla="*/ 469 h 833"/>
                  <a:gd name="T78" fmla="*/ 0 w 843"/>
                  <a:gd name="T79" fmla="*/ 416 h 833"/>
                  <a:gd name="T80" fmla="*/ 3 w 843"/>
                  <a:gd name="T81" fmla="*/ 365 h 833"/>
                  <a:gd name="T82" fmla="*/ 13 w 843"/>
                  <a:gd name="T83" fmla="*/ 314 h 833"/>
                  <a:gd name="T84" fmla="*/ 29 w 843"/>
                  <a:gd name="T85" fmla="*/ 266 h 833"/>
                  <a:gd name="T86" fmla="*/ 50 w 843"/>
                  <a:gd name="T87" fmla="*/ 221 h 833"/>
                  <a:gd name="T88" fmla="*/ 75 w 843"/>
                  <a:gd name="T89" fmla="*/ 178 h 833"/>
                  <a:gd name="T90" fmla="*/ 106 w 843"/>
                  <a:gd name="T91" fmla="*/ 139 h 833"/>
                  <a:gd name="T92" fmla="*/ 142 w 843"/>
                  <a:gd name="T93" fmla="*/ 104 h 833"/>
                  <a:gd name="T94" fmla="*/ 181 w 843"/>
                  <a:gd name="T95" fmla="*/ 75 h 833"/>
                  <a:gd name="T96" fmla="*/ 223 w 843"/>
                  <a:gd name="T97" fmla="*/ 48 h 833"/>
                  <a:gd name="T98" fmla="*/ 269 w 843"/>
                  <a:gd name="T99" fmla="*/ 27 h 833"/>
                  <a:gd name="T100" fmla="*/ 317 w 843"/>
                  <a:gd name="T101" fmla="*/ 12 h 833"/>
                  <a:gd name="T102" fmla="*/ 368 w 843"/>
                  <a:gd name="T103" fmla="*/ 3 h 833"/>
                  <a:gd name="T104" fmla="*/ 422 w 843"/>
                  <a:gd name="T105" fmla="*/ 0 h 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43" h="833">
                    <a:moveTo>
                      <a:pt x="422" y="0"/>
                    </a:moveTo>
                    <a:lnTo>
                      <a:pt x="474" y="3"/>
                    </a:lnTo>
                    <a:lnTo>
                      <a:pt x="525" y="12"/>
                    </a:lnTo>
                    <a:lnTo>
                      <a:pt x="574" y="27"/>
                    </a:lnTo>
                    <a:lnTo>
                      <a:pt x="619" y="48"/>
                    </a:lnTo>
                    <a:lnTo>
                      <a:pt x="662" y="75"/>
                    </a:lnTo>
                    <a:lnTo>
                      <a:pt x="701" y="104"/>
                    </a:lnTo>
                    <a:lnTo>
                      <a:pt x="736" y="139"/>
                    </a:lnTo>
                    <a:lnTo>
                      <a:pt x="767" y="178"/>
                    </a:lnTo>
                    <a:lnTo>
                      <a:pt x="793" y="221"/>
                    </a:lnTo>
                    <a:lnTo>
                      <a:pt x="814" y="266"/>
                    </a:lnTo>
                    <a:lnTo>
                      <a:pt x="829" y="314"/>
                    </a:lnTo>
                    <a:lnTo>
                      <a:pt x="839" y="365"/>
                    </a:lnTo>
                    <a:lnTo>
                      <a:pt x="843" y="416"/>
                    </a:lnTo>
                    <a:lnTo>
                      <a:pt x="839" y="469"/>
                    </a:lnTo>
                    <a:lnTo>
                      <a:pt x="829" y="519"/>
                    </a:lnTo>
                    <a:lnTo>
                      <a:pt x="814" y="567"/>
                    </a:lnTo>
                    <a:lnTo>
                      <a:pt x="793" y="613"/>
                    </a:lnTo>
                    <a:lnTo>
                      <a:pt x="767" y="654"/>
                    </a:lnTo>
                    <a:lnTo>
                      <a:pt x="736" y="693"/>
                    </a:lnTo>
                    <a:lnTo>
                      <a:pt x="701" y="728"/>
                    </a:lnTo>
                    <a:lnTo>
                      <a:pt x="662" y="759"/>
                    </a:lnTo>
                    <a:lnTo>
                      <a:pt x="619" y="784"/>
                    </a:lnTo>
                    <a:lnTo>
                      <a:pt x="574" y="805"/>
                    </a:lnTo>
                    <a:lnTo>
                      <a:pt x="525" y="820"/>
                    </a:lnTo>
                    <a:lnTo>
                      <a:pt x="474" y="830"/>
                    </a:lnTo>
                    <a:lnTo>
                      <a:pt x="422" y="833"/>
                    </a:lnTo>
                    <a:lnTo>
                      <a:pt x="368" y="830"/>
                    </a:lnTo>
                    <a:lnTo>
                      <a:pt x="317" y="820"/>
                    </a:lnTo>
                    <a:lnTo>
                      <a:pt x="269" y="805"/>
                    </a:lnTo>
                    <a:lnTo>
                      <a:pt x="223" y="784"/>
                    </a:lnTo>
                    <a:lnTo>
                      <a:pt x="181" y="759"/>
                    </a:lnTo>
                    <a:lnTo>
                      <a:pt x="142" y="728"/>
                    </a:lnTo>
                    <a:lnTo>
                      <a:pt x="106" y="693"/>
                    </a:lnTo>
                    <a:lnTo>
                      <a:pt x="75" y="654"/>
                    </a:lnTo>
                    <a:lnTo>
                      <a:pt x="50" y="613"/>
                    </a:lnTo>
                    <a:lnTo>
                      <a:pt x="29" y="567"/>
                    </a:lnTo>
                    <a:lnTo>
                      <a:pt x="13" y="519"/>
                    </a:lnTo>
                    <a:lnTo>
                      <a:pt x="3" y="469"/>
                    </a:lnTo>
                    <a:lnTo>
                      <a:pt x="0" y="416"/>
                    </a:lnTo>
                    <a:lnTo>
                      <a:pt x="3" y="365"/>
                    </a:lnTo>
                    <a:lnTo>
                      <a:pt x="13" y="314"/>
                    </a:lnTo>
                    <a:lnTo>
                      <a:pt x="29" y="266"/>
                    </a:lnTo>
                    <a:lnTo>
                      <a:pt x="50" y="221"/>
                    </a:lnTo>
                    <a:lnTo>
                      <a:pt x="75" y="178"/>
                    </a:lnTo>
                    <a:lnTo>
                      <a:pt x="106" y="139"/>
                    </a:lnTo>
                    <a:lnTo>
                      <a:pt x="142" y="104"/>
                    </a:lnTo>
                    <a:lnTo>
                      <a:pt x="181" y="75"/>
                    </a:lnTo>
                    <a:lnTo>
                      <a:pt x="223" y="48"/>
                    </a:lnTo>
                    <a:lnTo>
                      <a:pt x="269" y="27"/>
                    </a:lnTo>
                    <a:lnTo>
                      <a:pt x="317" y="12"/>
                    </a:lnTo>
                    <a:lnTo>
                      <a:pt x="368" y="3"/>
                    </a:lnTo>
                    <a:lnTo>
                      <a:pt x="4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25"/>
              <p:cNvSpPr>
                <a:spLocks noEditPoints="1"/>
              </p:cNvSpPr>
              <p:nvPr/>
            </p:nvSpPr>
            <p:spPr bwMode="auto">
              <a:xfrm>
                <a:off x="552" y="482"/>
                <a:ext cx="230" cy="392"/>
              </a:xfrm>
              <a:custGeom>
                <a:avLst/>
                <a:gdLst>
                  <a:gd name="T0" fmla="*/ 583 w 1840"/>
                  <a:gd name="T1" fmla="*/ 225 h 3140"/>
                  <a:gd name="T2" fmla="*/ 515 w 1840"/>
                  <a:gd name="T3" fmla="*/ 276 h 3140"/>
                  <a:gd name="T4" fmla="*/ 487 w 1840"/>
                  <a:gd name="T5" fmla="*/ 355 h 3140"/>
                  <a:gd name="T6" fmla="*/ 497 w 1840"/>
                  <a:gd name="T7" fmla="*/ 948 h 3140"/>
                  <a:gd name="T8" fmla="*/ 544 w 1840"/>
                  <a:gd name="T9" fmla="*/ 1005 h 3140"/>
                  <a:gd name="T10" fmla="*/ 614 w 1840"/>
                  <a:gd name="T11" fmla="*/ 1034 h 3140"/>
                  <a:gd name="T12" fmla="*/ 1452 w 1840"/>
                  <a:gd name="T13" fmla="*/ 1033 h 3140"/>
                  <a:gd name="T14" fmla="*/ 1526 w 1840"/>
                  <a:gd name="T15" fmla="*/ 997 h 3140"/>
                  <a:gd name="T16" fmla="*/ 1567 w 1840"/>
                  <a:gd name="T17" fmla="*/ 927 h 3140"/>
                  <a:gd name="T18" fmla="*/ 1567 w 1840"/>
                  <a:gd name="T19" fmla="*/ 326 h 3140"/>
                  <a:gd name="T20" fmla="*/ 1526 w 1840"/>
                  <a:gd name="T21" fmla="*/ 255 h 3140"/>
                  <a:gd name="T22" fmla="*/ 1452 w 1840"/>
                  <a:gd name="T23" fmla="*/ 218 h 3140"/>
                  <a:gd name="T24" fmla="*/ 429 w 1840"/>
                  <a:gd name="T25" fmla="*/ 0 h 3140"/>
                  <a:gd name="T26" fmla="*/ 1689 w 1840"/>
                  <a:gd name="T27" fmla="*/ 12 h 3140"/>
                  <a:gd name="T28" fmla="*/ 1758 w 1840"/>
                  <a:gd name="T29" fmla="*/ 67 h 3140"/>
                  <a:gd name="T30" fmla="*/ 1786 w 1840"/>
                  <a:gd name="T31" fmla="*/ 150 h 3140"/>
                  <a:gd name="T32" fmla="*/ 1780 w 1840"/>
                  <a:gd name="T33" fmla="*/ 1122 h 3140"/>
                  <a:gd name="T34" fmla="*/ 1415 w 1840"/>
                  <a:gd name="T35" fmla="*/ 1142 h 3140"/>
                  <a:gd name="T36" fmla="*/ 1309 w 1840"/>
                  <a:gd name="T37" fmla="*/ 1162 h 3140"/>
                  <a:gd name="T38" fmla="*/ 1223 w 1840"/>
                  <a:gd name="T39" fmla="*/ 1220 h 3140"/>
                  <a:gd name="T40" fmla="*/ 1154 w 1840"/>
                  <a:gd name="T41" fmla="*/ 1344 h 3140"/>
                  <a:gd name="T42" fmla="*/ 1145 w 1840"/>
                  <a:gd name="T43" fmla="*/ 1394 h 3140"/>
                  <a:gd name="T44" fmla="*/ 1155 w 1840"/>
                  <a:gd name="T45" fmla="*/ 1488 h 3140"/>
                  <a:gd name="T46" fmla="*/ 1209 w 1840"/>
                  <a:gd name="T47" fmla="*/ 1586 h 3140"/>
                  <a:gd name="T48" fmla="*/ 1300 w 1840"/>
                  <a:gd name="T49" fmla="*/ 1653 h 3140"/>
                  <a:gd name="T50" fmla="*/ 1415 w 1840"/>
                  <a:gd name="T51" fmla="*/ 1677 h 3140"/>
                  <a:gd name="T52" fmla="*/ 1777 w 1840"/>
                  <a:gd name="T53" fmla="*/ 2053 h 3140"/>
                  <a:gd name="T54" fmla="*/ 1717 w 1840"/>
                  <a:gd name="T55" fmla="*/ 2141 h 3140"/>
                  <a:gd name="T56" fmla="*/ 1696 w 1840"/>
                  <a:gd name="T57" fmla="*/ 2244 h 3140"/>
                  <a:gd name="T58" fmla="*/ 1703 w 1840"/>
                  <a:gd name="T59" fmla="*/ 2404 h 3140"/>
                  <a:gd name="T60" fmla="*/ 1738 w 1840"/>
                  <a:gd name="T61" fmla="*/ 2467 h 3140"/>
                  <a:gd name="T62" fmla="*/ 1783 w 1840"/>
                  <a:gd name="T63" fmla="*/ 2505 h 3140"/>
                  <a:gd name="T64" fmla="*/ 1822 w 1840"/>
                  <a:gd name="T65" fmla="*/ 2524 h 3140"/>
                  <a:gd name="T66" fmla="*/ 1840 w 1840"/>
                  <a:gd name="T67" fmla="*/ 2529 h 3140"/>
                  <a:gd name="T68" fmla="*/ 252 w 1840"/>
                  <a:gd name="T69" fmla="*/ 1785 h 3140"/>
                  <a:gd name="T70" fmla="*/ 30 w 1840"/>
                  <a:gd name="T71" fmla="*/ 1777 h 3140"/>
                  <a:gd name="T72" fmla="*/ 2 w 1840"/>
                  <a:gd name="T73" fmla="*/ 1743 h 3140"/>
                  <a:gd name="T74" fmla="*/ 2 w 1840"/>
                  <a:gd name="T75" fmla="*/ 1558 h 3140"/>
                  <a:gd name="T76" fmla="*/ 30 w 1840"/>
                  <a:gd name="T77" fmla="*/ 1523 h 3140"/>
                  <a:gd name="T78" fmla="*/ 624 w 1840"/>
                  <a:gd name="T79" fmla="*/ 1517 h 3140"/>
                  <a:gd name="T80" fmla="*/ 642 w 1840"/>
                  <a:gd name="T81" fmla="*/ 1440 h 3140"/>
                  <a:gd name="T82" fmla="*/ 688 w 1840"/>
                  <a:gd name="T83" fmla="*/ 1391 h 3140"/>
                  <a:gd name="T84" fmla="*/ 755 w 1840"/>
                  <a:gd name="T85" fmla="*/ 1374 h 3140"/>
                  <a:gd name="T86" fmla="*/ 429 w 1840"/>
                  <a:gd name="T87" fmla="*/ 1249 h 3140"/>
                  <a:gd name="T88" fmla="*/ 349 w 1840"/>
                  <a:gd name="T89" fmla="*/ 1225 h 3140"/>
                  <a:gd name="T90" fmla="*/ 299 w 1840"/>
                  <a:gd name="T91" fmla="*/ 1161 h 3140"/>
                  <a:gd name="T92" fmla="*/ 289 w 1840"/>
                  <a:gd name="T93" fmla="*/ 150 h 3140"/>
                  <a:gd name="T94" fmla="*/ 312 w 1840"/>
                  <a:gd name="T95" fmla="*/ 67 h 3140"/>
                  <a:gd name="T96" fmla="*/ 373 w 1840"/>
                  <a:gd name="T97" fmla="*/ 12 h 3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40" h="3140">
                    <a:moveTo>
                      <a:pt x="641" y="214"/>
                    </a:moveTo>
                    <a:lnTo>
                      <a:pt x="612" y="218"/>
                    </a:lnTo>
                    <a:lnTo>
                      <a:pt x="583" y="225"/>
                    </a:lnTo>
                    <a:lnTo>
                      <a:pt x="557" y="239"/>
                    </a:lnTo>
                    <a:lnTo>
                      <a:pt x="534" y="255"/>
                    </a:lnTo>
                    <a:lnTo>
                      <a:pt x="515" y="276"/>
                    </a:lnTo>
                    <a:lnTo>
                      <a:pt x="500" y="300"/>
                    </a:lnTo>
                    <a:lnTo>
                      <a:pt x="491" y="326"/>
                    </a:lnTo>
                    <a:lnTo>
                      <a:pt x="487" y="355"/>
                    </a:lnTo>
                    <a:lnTo>
                      <a:pt x="487" y="899"/>
                    </a:lnTo>
                    <a:lnTo>
                      <a:pt x="490" y="925"/>
                    </a:lnTo>
                    <a:lnTo>
                      <a:pt x="497" y="948"/>
                    </a:lnTo>
                    <a:lnTo>
                      <a:pt x="510" y="970"/>
                    </a:lnTo>
                    <a:lnTo>
                      <a:pt x="525" y="989"/>
                    </a:lnTo>
                    <a:lnTo>
                      <a:pt x="544" y="1005"/>
                    </a:lnTo>
                    <a:lnTo>
                      <a:pt x="565" y="1017"/>
                    </a:lnTo>
                    <a:lnTo>
                      <a:pt x="590" y="1027"/>
                    </a:lnTo>
                    <a:lnTo>
                      <a:pt x="614" y="1034"/>
                    </a:lnTo>
                    <a:lnTo>
                      <a:pt x="641" y="1035"/>
                    </a:lnTo>
                    <a:lnTo>
                      <a:pt x="1422" y="1035"/>
                    </a:lnTo>
                    <a:lnTo>
                      <a:pt x="1452" y="1033"/>
                    </a:lnTo>
                    <a:lnTo>
                      <a:pt x="1479" y="1025"/>
                    </a:lnTo>
                    <a:lnTo>
                      <a:pt x="1505" y="1013"/>
                    </a:lnTo>
                    <a:lnTo>
                      <a:pt x="1526" y="997"/>
                    </a:lnTo>
                    <a:lnTo>
                      <a:pt x="1545" y="977"/>
                    </a:lnTo>
                    <a:lnTo>
                      <a:pt x="1558" y="954"/>
                    </a:lnTo>
                    <a:lnTo>
                      <a:pt x="1567" y="927"/>
                    </a:lnTo>
                    <a:lnTo>
                      <a:pt x="1569" y="899"/>
                    </a:lnTo>
                    <a:lnTo>
                      <a:pt x="1569" y="355"/>
                    </a:lnTo>
                    <a:lnTo>
                      <a:pt x="1567" y="326"/>
                    </a:lnTo>
                    <a:lnTo>
                      <a:pt x="1558" y="300"/>
                    </a:lnTo>
                    <a:lnTo>
                      <a:pt x="1545" y="276"/>
                    </a:lnTo>
                    <a:lnTo>
                      <a:pt x="1526" y="255"/>
                    </a:lnTo>
                    <a:lnTo>
                      <a:pt x="1505" y="239"/>
                    </a:lnTo>
                    <a:lnTo>
                      <a:pt x="1479" y="225"/>
                    </a:lnTo>
                    <a:lnTo>
                      <a:pt x="1452" y="218"/>
                    </a:lnTo>
                    <a:lnTo>
                      <a:pt x="1422" y="214"/>
                    </a:lnTo>
                    <a:lnTo>
                      <a:pt x="641" y="214"/>
                    </a:lnTo>
                    <a:close/>
                    <a:moveTo>
                      <a:pt x="429" y="0"/>
                    </a:moveTo>
                    <a:lnTo>
                      <a:pt x="1631" y="0"/>
                    </a:lnTo>
                    <a:lnTo>
                      <a:pt x="1661" y="4"/>
                    </a:lnTo>
                    <a:lnTo>
                      <a:pt x="1689" y="12"/>
                    </a:lnTo>
                    <a:lnTo>
                      <a:pt x="1716" y="27"/>
                    </a:lnTo>
                    <a:lnTo>
                      <a:pt x="1739" y="45"/>
                    </a:lnTo>
                    <a:lnTo>
                      <a:pt x="1758" y="67"/>
                    </a:lnTo>
                    <a:lnTo>
                      <a:pt x="1772" y="93"/>
                    </a:lnTo>
                    <a:lnTo>
                      <a:pt x="1782" y="120"/>
                    </a:lnTo>
                    <a:lnTo>
                      <a:pt x="1786" y="150"/>
                    </a:lnTo>
                    <a:lnTo>
                      <a:pt x="1786" y="1104"/>
                    </a:lnTo>
                    <a:lnTo>
                      <a:pt x="1784" y="1114"/>
                    </a:lnTo>
                    <a:lnTo>
                      <a:pt x="1780" y="1122"/>
                    </a:lnTo>
                    <a:lnTo>
                      <a:pt x="1776" y="1130"/>
                    </a:lnTo>
                    <a:lnTo>
                      <a:pt x="1771" y="1142"/>
                    </a:lnTo>
                    <a:lnTo>
                      <a:pt x="1415" y="1142"/>
                    </a:lnTo>
                    <a:lnTo>
                      <a:pt x="1378" y="1145"/>
                    </a:lnTo>
                    <a:lnTo>
                      <a:pt x="1342" y="1151"/>
                    </a:lnTo>
                    <a:lnTo>
                      <a:pt x="1309" y="1162"/>
                    </a:lnTo>
                    <a:lnTo>
                      <a:pt x="1278" y="1178"/>
                    </a:lnTo>
                    <a:lnTo>
                      <a:pt x="1249" y="1196"/>
                    </a:lnTo>
                    <a:lnTo>
                      <a:pt x="1223" y="1220"/>
                    </a:lnTo>
                    <a:lnTo>
                      <a:pt x="1200" y="1249"/>
                    </a:lnTo>
                    <a:lnTo>
                      <a:pt x="1154" y="1249"/>
                    </a:lnTo>
                    <a:lnTo>
                      <a:pt x="1154" y="1344"/>
                    </a:lnTo>
                    <a:lnTo>
                      <a:pt x="1153" y="1361"/>
                    </a:lnTo>
                    <a:lnTo>
                      <a:pt x="1149" y="1377"/>
                    </a:lnTo>
                    <a:lnTo>
                      <a:pt x="1145" y="1394"/>
                    </a:lnTo>
                    <a:lnTo>
                      <a:pt x="1144" y="1411"/>
                    </a:lnTo>
                    <a:lnTo>
                      <a:pt x="1147" y="1451"/>
                    </a:lnTo>
                    <a:lnTo>
                      <a:pt x="1155" y="1488"/>
                    </a:lnTo>
                    <a:lnTo>
                      <a:pt x="1168" y="1523"/>
                    </a:lnTo>
                    <a:lnTo>
                      <a:pt x="1187" y="1556"/>
                    </a:lnTo>
                    <a:lnTo>
                      <a:pt x="1209" y="1586"/>
                    </a:lnTo>
                    <a:lnTo>
                      <a:pt x="1236" y="1612"/>
                    </a:lnTo>
                    <a:lnTo>
                      <a:pt x="1267" y="1634"/>
                    </a:lnTo>
                    <a:lnTo>
                      <a:pt x="1300" y="1653"/>
                    </a:lnTo>
                    <a:lnTo>
                      <a:pt x="1336" y="1666"/>
                    </a:lnTo>
                    <a:lnTo>
                      <a:pt x="1375" y="1674"/>
                    </a:lnTo>
                    <a:lnTo>
                      <a:pt x="1415" y="1677"/>
                    </a:lnTo>
                    <a:lnTo>
                      <a:pt x="1803" y="1677"/>
                    </a:lnTo>
                    <a:lnTo>
                      <a:pt x="1803" y="2029"/>
                    </a:lnTo>
                    <a:lnTo>
                      <a:pt x="1777" y="2053"/>
                    </a:lnTo>
                    <a:lnTo>
                      <a:pt x="1752" y="2079"/>
                    </a:lnTo>
                    <a:lnTo>
                      <a:pt x="1733" y="2109"/>
                    </a:lnTo>
                    <a:lnTo>
                      <a:pt x="1717" y="2141"/>
                    </a:lnTo>
                    <a:lnTo>
                      <a:pt x="1706" y="2174"/>
                    </a:lnTo>
                    <a:lnTo>
                      <a:pt x="1698" y="2209"/>
                    </a:lnTo>
                    <a:lnTo>
                      <a:pt x="1696" y="2244"/>
                    </a:lnTo>
                    <a:lnTo>
                      <a:pt x="1696" y="2346"/>
                    </a:lnTo>
                    <a:lnTo>
                      <a:pt x="1698" y="2378"/>
                    </a:lnTo>
                    <a:lnTo>
                      <a:pt x="1703" y="2404"/>
                    </a:lnTo>
                    <a:lnTo>
                      <a:pt x="1712" y="2428"/>
                    </a:lnTo>
                    <a:lnTo>
                      <a:pt x="1724" y="2449"/>
                    </a:lnTo>
                    <a:lnTo>
                      <a:pt x="1738" y="2467"/>
                    </a:lnTo>
                    <a:lnTo>
                      <a:pt x="1752" y="2482"/>
                    </a:lnTo>
                    <a:lnTo>
                      <a:pt x="1768" y="2495"/>
                    </a:lnTo>
                    <a:lnTo>
                      <a:pt x="1783" y="2505"/>
                    </a:lnTo>
                    <a:lnTo>
                      <a:pt x="1798" y="2513"/>
                    </a:lnTo>
                    <a:lnTo>
                      <a:pt x="1811" y="2520"/>
                    </a:lnTo>
                    <a:lnTo>
                      <a:pt x="1822" y="2524"/>
                    </a:lnTo>
                    <a:lnTo>
                      <a:pt x="1832" y="2527"/>
                    </a:lnTo>
                    <a:lnTo>
                      <a:pt x="1838" y="2528"/>
                    </a:lnTo>
                    <a:lnTo>
                      <a:pt x="1840" y="2529"/>
                    </a:lnTo>
                    <a:lnTo>
                      <a:pt x="1840" y="3140"/>
                    </a:lnTo>
                    <a:lnTo>
                      <a:pt x="252" y="3140"/>
                    </a:lnTo>
                    <a:lnTo>
                      <a:pt x="252" y="1785"/>
                    </a:lnTo>
                    <a:lnTo>
                      <a:pt x="62" y="1785"/>
                    </a:lnTo>
                    <a:lnTo>
                      <a:pt x="45" y="1783"/>
                    </a:lnTo>
                    <a:lnTo>
                      <a:pt x="30" y="1777"/>
                    </a:lnTo>
                    <a:lnTo>
                      <a:pt x="18" y="1768"/>
                    </a:lnTo>
                    <a:lnTo>
                      <a:pt x="8" y="1757"/>
                    </a:lnTo>
                    <a:lnTo>
                      <a:pt x="2" y="1743"/>
                    </a:lnTo>
                    <a:lnTo>
                      <a:pt x="0" y="1726"/>
                    </a:lnTo>
                    <a:lnTo>
                      <a:pt x="0" y="1575"/>
                    </a:lnTo>
                    <a:lnTo>
                      <a:pt x="2" y="1558"/>
                    </a:lnTo>
                    <a:lnTo>
                      <a:pt x="8" y="1543"/>
                    </a:lnTo>
                    <a:lnTo>
                      <a:pt x="18" y="1532"/>
                    </a:lnTo>
                    <a:lnTo>
                      <a:pt x="30" y="1523"/>
                    </a:lnTo>
                    <a:lnTo>
                      <a:pt x="45" y="1518"/>
                    </a:lnTo>
                    <a:lnTo>
                      <a:pt x="62" y="1517"/>
                    </a:lnTo>
                    <a:lnTo>
                      <a:pt x="624" y="1517"/>
                    </a:lnTo>
                    <a:lnTo>
                      <a:pt x="626" y="1488"/>
                    </a:lnTo>
                    <a:lnTo>
                      <a:pt x="632" y="1463"/>
                    </a:lnTo>
                    <a:lnTo>
                      <a:pt x="642" y="1440"/>
                    </a:lnTo>
                    <a:lnTo>
                      <a:pt x="654" y="1420"/>
                    </a:lnTo>
                    <a:lnTo>
                      <a:pt x="671" y="1404"/>
                    </a:lnTo>
                    <a:lnTo>
                      <a:pt x="688" y="1391"/>
                    </a:lnTo>
                    <a:lnTo>
                      <a:pt x="709" y="1382"/>
                    </a:lnTo>
                    <a:lnTo>
                      <a:pt x="732" y="1376"/>
                    </a:lnTo>
                    <a:lnTo>
                      <a:pt x="755" y="1374"/>
                    </a:lnTo>
                    <a:lnTo>
                      <a:pt x="919" y="1374"/>
                    </a:lnTo>
                    <a:lnTo>
                      <a:pt x="919" y="1249"/>
                    </a:lnTo>
                    <a:lnTo>
                      <a:pt x="429" y="1249"/>
                    </a:lnTo>
                    <a:lnTo>
                      <a:pt x="400" y="1246"/>
                    </a:lnTo>
                    <a:lnTo>
                      <a:pt x="373" y="1238"/>
                    </a:lnTo>
                    <a:lnTo>
                      <a:pt x="349" y="1225"/>
                    </a:lnTo>
                    <a:lnTo>
                      <a:pt x="329" y="1207"/>
                    </a:lnTo>
                    <a:lnTo>
                      <a:pt x="312" y="1185"/>
                    </a:lnTo>
                    <a:lnTo>
                      <a:pt x="299" y="1161"/>
                    </a:lnTo>
                    <a:lnTo>
                      <a:pt x="291" y="1134"/>
                    </a:lnTo>
                    <a:lnTo>
                      <a:pt x="289" y="1104"/>
                    </a:lnTo>
                    <a:lnTo>
                      <a:pt x="289" y="150"/>
                    </a:lnTo>
                    <a:lnTo>
                      <a:pt x="291" y="120"/>
                    </a:lnTo>
                    <a:lnTo>
                      <a:pt x="299" y="93"/>
                    </a:lnTo>
                    <a:lnTo>
                      <a:pt x="312" y="67"/>
                    </a:lnTo>
                    <a:lnTo>
                      <a:pt x="329" y="45"/>
                    </a:lnTo>
                    <a:lnTo>
                      <a:pt x="349" y="27"/>
                    </a:lnTo>
                    <a:lnTo>
                      <a:pt x="373" y="12"/>
                    </a:lnTo>
                    <a:lnTo>
                      <a:pt x="400" y="4"/>
                    </a:lnTo>
                    <a:lnTo>
                      <a:pt x="42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26"/>
              <p:cNvSpPr>
                <a:spLocks/>
              </p:cNvSpPr>
              <p:nvPr/>
            </p:nvSpPr>
            <p:spPr bwMode="auto">
              <a:xfrm>
                <a:off x="708" y="561"/>
                <a:ext cx="230" cy="165"/>
              </a:xfrm>
              <a:custGeom>
                <a:avLst/>
                <a:gdLst>
                  <a:gd name="T0" fmla="*/ 1592 w 1837"/>
                  <a:gd name="T1" fmla="*/ 0 h 1320"/>
                  <a:gd name="T2" fmla="*/ 1669 w 1837"/>
                  <a:gd name="T3" fmla="*/ 4 h 1320"/>
                  <a:gd name="T4" fmla="*/ 1742 w 1837"/>
                  <a:gd name="T5" fmla="*/ 21 h 1320"/>
                  <a:gd name="T6" fmla="*/ 1807 w 1837"/>
                  <a:gd name="T7" fmla="*/ 50 h 1320"/>
                  <a:gd name="T8" fmla="*/ 1172 w 1837"/>
                  <a:gd name="T9" fmla="*/ 71 h 1320"/>
                  <a:gd name="T10" fmla="*/ 1100 w 1837"/>
                  <a:gd name="T11" fmla="*/ 82 h 1320"/>
                  <a:gd name="T12" fmla="*/ 1035 w 1837"/>
                  <a:gd name="T13" fmla="*/ 115 h 1320"/>
                  <a:gd name="T14" fmla="*/ 981 w 1837"/>
                  <a:gd name="T15" fmla="*/ 163 h 1320"/>
                  <a:gd name="T16" fmla="*/ 938 w 1837"/>
                  <a:gd name="T17" fmla="*/ 226 h 1320"/>
                  <a:gd name="T18" fmla="*/ 905 w 1837"/>
                  <a:gd name="T19" fmla="*/ 296 h 1320"/>
                  <a:gd name="T20" fmla="*/ 885 w 1837"/>
                  <a:gd name="T21" fmla="*/ 372 h 1320"/>
                  <a:gd name="T22" fmla="*/ 879 w 1837"/>
                  <a:gd name="T23" fmla="*/ 448 h 1320"/>
                  <a:gd name="T24" fmla="*/ 661 w 1837"/>
                  <a:gd name="T25" fmla="*/ 1320 h 1320"/>
                  <a:gd name="T26" fmla="*/ 658 w 1837"/>
                  <a:gd name="T27" fmla="*/ 927 h 1320"/>
                  <a:gd name="T28" fmla="*/ 624 w 1837"/>
                  <a:gd name="T29" fmla="*/ 927 h 1320"/>
                  <a:gd name="T30" fmla="*/ 574 w 1837"/>
                  <a:gd name="T31" fmla="*/ 927 h 1320"/>
                  <a:gd name="T32" fmla="*/ 165 w 1837"/>
                  <a:gd name="T33" fmla="*/ 927 h 1320"/>
                  <a:gd name="T34" fmla="*/ 100 w 1837"/>
                  <a:gd name="T35" fmla="*/ 914 h 1320"/>
                  <a:gd name="T36" fmla="*/ 49 w 1837"/>
                  <a:gd name="T37" fmla="*/ 880 h 1320"/>
                  <a:gd name="T38" fmla="*/ 14 w 1837"/>
                  <a:gd name="T39" fmla="*/ 829 h 1320"/>
                  <a:gd name="T40" fmla="*/ 0 w 1837"/>
                  <a:gd name="T41" fmla="*/ 766 h 1320"/>
                  <a:gd name="T42" fmla="*/ 14 w 1837"/>
                  <a:gd name="T43" fmla="*/ 704 h 1320"/>
                  <a:gd name="T44" fmla="*/ 49 w 1837"/>
                  <a:gd name="T45" fmla="*/ 652 h 1320"/>
                  <a:gd name="T46" fmla="*/ 100 w 1837"/>
                  <a:gd name="T47" fmla="*/ 618 h 1320"/>
                  <a:gd name="T48" fmla="*/ 165 w 1837"/>
                  <a:gd name="T49" fmla="*/ 606 h 1320"/>
                  <a:gd name="T50" fmla="*/ 561 w 1837"/>
                  <a:gd name="T51" fmla="*/ 604 h 1320"/>
                  <a:gd name="T52" fmla="*/ 587 w 1837"/>
                  <a:gd name="T53" fmla="*/ 592 h 1320"/>
                  <a:gd name="T54" fmla="*/ 603 w 1837"/>
                  <a:gd name="T55" fmla="*/ 570 h 1320"/>
                  <a:gd name="T56" fmla="*/ 620 w 1837"/>
                  <a:gd name="T57" fmla="*/ 530 h 1320"/>
                  <a:gd name="T58" fmla="*/ 635 w 1837"/>
                  <a:gd name="T59" fmla="*/ 481 h 1320"/>
                  <a:gd name="T60" fmla="*/ 650 w 1837"/>
                  <a:gd name="T61" fmla="*/ 429 h 1320"/>
                  <a:gd name="T62" fmla="*/ 661 w 1837"/>
                  <a:gd name="T63" fmla="*/ 383 h 1320"/>
                  <a:gd name="T64" fmla="*/ 668 w 1837"/>
                  <a:gd name="T65" fmla="*/ 350 h 1320"/>
                  <a:gd name="T66" fmla="*/ 671 w 1837"/>
                  <a:gd name="T67" fmla="*/ 338 h 1320"/>
                  <a:gd name="T68" fmla="*/ 671 w 1837"/>
                  <a:gd name="T69" fmla="*/ 330 h 1320"/>
                  <a:gd name="T70" fmla="*/ 674 w 1837"/>
                  <a:gd name="T71" fmla="*/ 308 h 1320"/>
                  <a:gd name="T72" fmla="*/ 682 w 1837"/>
                  <a:gd name="T73" fmla="*/ 276 h 1320"/>
                  <a:gd name="T74" fmla="*/ 693 w 1837"/>
                  <a:gd name="T75" fmla="*/ 236 h 1320"/>
                  <a:gd name="T76" fmla="*/ 712 w 1837"/>
                  <a:gd name="T77" fmla="*/ 192 h 1320"/>
                  <a:gd name="T78" fmla="*/ 739 w 1837"/>
                  <a:gd name="T79" fmla="*/ 146 h 1320"/>
                  <a:gd name="T80" fmla="*/ 774 w 1837"/>
                  <a:gd name="T81" fmla="*/ 101 h 1320"/>
                  <a:gd name="T82" fmla="*/ 820 w 1837"/>
                  <a:gd name="T83" fmla="*/ 61 h 1320"/>
                  <a:gd name="T84" fmla="*/ 878 w 1837"/>
                  <a:gd name="T85" fmla="*/ 29 h 1320"/>
                  <a:gd name="T86" fmla="*/ 949 w 1837"/>
                  <a:gd name="T87" fmla="*/ 7 h 1320"/>
                  <a:gd name="T88" fmla="*/ 1034 w 1837"/>
                  <a:gd name="T89" fmla="*/ 0 h 1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837" h="1320">
                    <a:moveTo>
                      <a:pt x="1034" y="0"/>
                    </a:moveTo>
                    <a:lnTo>
                      <a:pt x="1592" y="0"/>
                    </a:lnTo>
                    <a:lnTo>
                      <a:pt x="1632" y="1"/>
                    </a:lnTo>
                    <a:lnTo>
                      <a:pt x="1669" y="4"/>
                    </a:lnTo>
                    <a:lnTo>
                      <a:pt x="1706" y="11"/>
                    </a:lnTo>
                    <a:lnTo>
                      <a:pt x="1742" y="21"/>
                    </a:lnTo>
                    <a:lnTo>
                      <a:pt x="1776" y="34"/>
                    </a:lnTo>
                    <a:lnTo>
                      <a:pt x="1807" y="50"/>
                    </a:lnTo>
                    <a:lnTo>
                      <a:pt x="1837" y="71"/>
                    </a:lnTo>
                    <a:lnTo>
                      <a:pt x="1172" y="71"/>
                    </a:lnTo>
                    <a:lnTo>
                      <a:pt x="1134" y="73"/>
                    </a:lnTo>
                    <a:lnTo>
                      <a:pt x="1100" y="82"/>
                    </a:lnTo>
                    <a:lnTo>
                      <a:pt x="1066" y="96"/>
                    </a:lnTo>
                    <a:lnTo>
                      <a:pt x="1035" y="115"/>
                    </a:lnTo>
                    <a:lnTo>
                      <a:pt x="1006" y="137"/>
                    </a:lnTo>
                    <a:lnTo>
                      <a:pt x="981" y="163"/>
                    </a:lnTo>
                    <a:lnTo>
                      <a:pt x="958" y="193"/>
                    </a:lnTo>
                    <a:lnTo>
                      <a:pt x="938" y="226"/>
                    </a:lnTo>
                    <a:lnTo>
                      <a:pt x="920" y="260"/>
                    </a:lnTo>
                    <a:lnTo>
                      <a:pt x="905" y="296"/>
                    </a:lnTo>
                    <a:lnTo>
                      <a:pt x="893" y="334"/>
                    </a:lnTo>
                    <a:lnTo>
                      <a:pt x="885" y="372"/>
                    </a:lnTo>
                    <a:lnTo>
                      <a:pt x="880" y="409"/>
                    </a:lnTo>
                    <a:lnTo>
                      <a:pt x="879" y="448"/>
                    </a:lnTo>
                    <a:lnTo>
                      <a:pt x="879" y="1320"/>
                    </a:lnTo>
                    <a:lnTo>
                      <a:pt x="661" y="1320"/>
                    </a:lnTo>
                    <a:lnTo>
                      <a:pt x="664" y="925"/>
                    </a:lnTo>
                    <a:lnTo>
                      <a:pt x="658" y="927"/>
                    </a:lnTo>
                    <a:lnTo>
                      <a:pt x="644" y="927"/>
                    </a:lnTo>
                    <a:lnTo>
                      <a:pt x="624" y="927"/>
                    </a:lnTo>
                    <a:lnTo>
                      <a:pt x="601" y="927"/>
                    </a:lnTo>
                    <a:lnTo>
                      <a:pt x="574" y="927"/>
                    </a:lnTo>
                    <a:lnTo>
                      <a:pt x="547" y="927"/>
                    </a:lnTo>
                    <a:lnTo>
                      <a:pt x="165" y="927"/>
                    </a:lnTo>
                    <a:lnTo>
                      <a:pt x="131" y="923"/>
                    </a:lnTo>
                    <a:lnTo>
                      <a:pt x="100" y="914"/>
                    </a:lnTo>
                    <a:lnTo>
                      <a:pt x="72" y="900"/>
                    </a:lnTo>
                    <a:lnTo>
                      <a:pt x="49" y="880"/>
                    </a:lnTo>
                    <a:lnTo>
                      <a:pt x="29" y="856"/>
                    </a:lnTo>
                    <a:lnTo>
                      <a:pt x="14" y="829"/>
                    </a:lnTo>
                    <a:lnTo>
                      <a:pt x="4" y="799"/>
                    </a:lnTo>
                    <a:lnTo>
                      <a:pt x="0" y="766"/>
                    </a:lnTo>
                    <a:lnTo>
                      <a:pt x="4" y="734"/>
                    </a:lnTo>
                    <a:lnTo>
                      <a:pt x="14" y="704"/>
                    </a:lnTo>
                    <a:lnTo>
                      <a:pt x="29" y="676"/>
                    </a:lnTo>
                    <a:lnTo>
                      <a:pt x="49" y="652"/>
                    </a:lnTo>
                    <a:lnTo>
                      <a:pt x="72" y="633"/>
                    </a:lnTo>
                    <a:lnTo>
                      <a:pt x="100" y="618"/>
                    </a:lnTo>
                    <a:lnTo>
                      <a:pt x="131" y="609"/>
                    </a:lnTo>
                    <a:lnTo>
                      <a:pt x="165" y="606"/>
                    </a:lnTo>
                    <a:lnTo>
                      <a:pt x="547" y="606"/>
                    </a:lnTo>
                    <a:lnTo>
                      <a:pt x="561" y="604"/>
                    </a:lnTo>
                    <a:lnTo>
                      <a:pt x="576" y="599"/>
                    </a:lnTo>
                    <a:lnTo>
                      <a:pt x="587" y="592"/>
                    </a:lnTo>
                    <a:lnTo>
                      <a:pt x="596" y="584"/>
                    </a:lnTo>
                    <a:lnTo>
                      <a:pt x="603" y="570"/>
                    </a:lnTo>
                    <a:lnTo>
                      <a:pt x="612" y="552"/>
                    </a:lnTo>
                    <a:lnTo>
                      <a:pt x="620" y="530"/>
                    </a:lnTo>
                    <a:lnTo>
                      <a:pt x="629" y="506"/>
                    </a:lnTo>
                    <a:lnTo>
                      <a:pt x="635" y="481"/>
                    </a:lnTo>
                    <a:lnTo>
                      <a:pt x="643" y="455"/>
                    </a:lnTo>
                    <a:lnTo>
                      <a:pt x="650" y="429"/>
                    </a:lnTo>
                    <a:lnTo>
                      <a:pt x="655" y="405"/>
                    </a:lnTo>
                    <a:lnTo>
                      <a:pt x="661" y="383"/>
                    </a:lnTo>
                    <a:lnTo>
                      <a:pt x="665" y="364"/>
                    </a:lnTo>
                    <a:lnTo>
                      <a:pt x="668" y="350"/>
                    </a:lnTo>
                    <a:lnTo>
                      <a:pt x="670" y="341"/>
                    </a:lnTo>
                    <a:lnTo>
                      <a:pt x="671" y="338"/>
                    </a:lnTo>
                    <a:lnTo>
                      <a:pt x="671" y="336"/>
                    </a:lnTo>
                    <a:lnTo>
                      <a:pt x="671" y="330"/>
                    </a:lnTo>
                    <a:lnTo>
                      <a:pt x="673" y="320"/>
                    </a:lnTo>
                    <a:lnTo>
                      <a:pt x="674" y="308"/>
                    </a:lnTo>
                    <a:lnTo>
                      <a:pt x="678" y="293"/>
                    </a:lnTo>
                    <a:lnTo>
                      <a:pt x="682" y="276"/>
                    </a:lnTo>
                    <a:lnTo>
                      <a:pt x="687" y="257"/>
                    </a:lnTo>
                    <a:lnTo>
                      <a:pt x="693" y="236"/>
                    </a:lnTo>
                    <a:lnTo>
                      <a:pt x="702" y="214"/>
                    </a:lnTo>
                    <a:lnTo>
                      <a:pt x="712" y="192"/>
                    </a:lnTo>
                    <a:lnTo>
                      <a:pt x="724" y="169"/>
                    </a:lnTo>
                    <a:lnTo>
                      <a:pt x="739" y="146"/>
                    </a:lnTo>
                    <a:lnTo>
                      <a:pt x="755" y="123"/>
                    </a:lnTo>
                    <a:lnTo>
                      <a:pt x="774" y="101"/>
                    </a:lnTo>
                    <a:lnTo>
                      <a:pt x="795" y="81"/>
                    </a:lnTo>
                    <a:lnTo>
                      <a:pt x="820" y="61"/>
                    </a:lnTo>
                    <a:lnTo>
                      <a:pt x="848" y="44"/>
                    </a:lnTo>
                    <a:lnTo>
                      <a:pt x="878" y="29"/>
                    </a:lnTo>
                    <a:lnTo>
                      <a:pt x="912" y="16"/>
                    </a:lnTo>
                    <a:lnTo>
                      <a:pt x="949" y="7"/>
                    </a:lnTo>
                    <a:lnTo>
                      <a:pt x="990" y="2"/>
                    </a:lnTo>
                    <a:lnTo>
                      <a:pt x="103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27"/>
              <p:cNvSpPr>
                <a:spLocks/>
              </p:cNvSpPr>
              <p:nvPr/>
            </p:nvSpPr>
            <p:spPr bwMode="auto">
              <a:xfrm>
                <a:off x="780" y="587"/>
                <a:ext cx="207" cy="286"/>
              </a:xfrm>
              <a:custGeom>
                <a:avLst/>
                <a:gdLst>
                  <a:gd name="T0" fmla="*/ 1409 w 1659"/>
                  <a:gd name="T1" fmla="*/ 0 h 2290"/>
                  <a:gd name="T2" fmla="*/ 1487 w 1659"/>
                  <a:gd name="T3" fmla="*/ 13 h 2290"/>
                  <a:gd name="T4" fmla="*/ 1556 w 1659"/>
                  <a:gd name="T5" fmla="*/ 50 h 2290"/>
                  <a:gd name="T6" fmla="*/ 1610 w 1659"/>
                  <a:gd name="T7" fmla="*/ 103 h 2290"/>
                  <a:gd name="T8" fmla="*/ 1646 w 1659"/>
                  <a:gd name="T9" fmla="*/ 170 h 2290"/>
                  <a:gd name="T10" fmla="*/ 1659 w 1659"/>
                  <a:gd name="T11" fmla="*/ 247 h 2290"/>
                  <a:gd name="T12" fmla="*/ 1656 w 1659"/>
                  <a:gd name="T13" fmla="*/ 1389 h 2290"/>
                  <a:gd name="T14" fmla="*/ 1635 w 1659"/>
                  <a:gd name="T15" fmla="*/ 1454 h 2290"/>
                  <a:gd name="T16" fmla="*/ 1595 w 1659"/>
                  <a:gd name="T17" fmla="*/ 1507 h 2290"/>
                  <a:gd name="T18" fmla="*/ 1540 w 1659"/>
                  <a:gd name="T19" fmla="*/ 1546 h 2290"/>
                  <a:gd name="T20" fmla="*/ 1476 w 1659"/>
                  <a:gd name="T21" fmla="*/ 1567 h 2290"/>
                  <a:gd name="T22" fmla="*/ 865 w 1659"/>
                  <a:gd name="T23" fmla="*/ 1571 h 2290"/>
                  <a:gd name="T24" fmla="*/ 951 w 1659"/>
                  <a:gd name="T25" fmla="*/ 1713 h 2290"/>
                  <a:gd name="T26" fmla="*/ 959 w 1659"/>
                  <a:gd name="T27" fmla="*/ 1713 h 2290"/>
                  <a:gd name="T28" fmla="*/ 979 w 1659"/>
                  <a:gd name="T29" fmla="*/ 1713 h 2290"/>
                  <a:gd name="T30" fmla="*/ 1009 w 1659"/>
                  <a:gd name="T31" fmla="*/ 1718 h 2290"/>
                  <a:gd name="T32" fmla="*/ 1043 w 1659"/>
                  <a:gd name="T33" fmla="*/ 1727 h 2290"/>
                  <a:gd name="T34" fmla="*/ 1080 w 1659"/>
                  <a:gd name="T35" fmla="*/ 1742 h 2290"/>
                  <a:gd name="T36" fmla="*/ 1115 w 1659"/>
                  <a:gd name="T37" fmla="*/ 1765 h 2290"/>
                  <a:gd name="T38" fmla="*/ 1144 w 1659"/>
                  <a:gd name="T39" fmla="*/ 1800 h 2290"/>
                  <a:gd name="T40" fmla="*/ 1164 w 1659"/>
                  <a:gd name="T41" fmla="*/ 1846 h 2290"/>
                  <a:gd name="T42" fmla="*/ 1172 w 1659"/>
                  <a:gd name="T43" fmla="*/ 1907 h 2290"/>
                  <a:gd name="T44" fmla="*/ 1168 w 1659"/>
                  <a:gd name="T45" fmla="*/ 2204 h 2290"/>
                  <a:gd name="T46" fmla="*/ 1145 w 1659"/>
                  <a:gd name="T47" fmla="*/ 2248 h 2290"/>
                  <a:gd name="T48" fmla="*/ 1105 w 1659"/>
                  <a:gd name="T49" fmla="*/ 2279 h 2290"/>
                  <a:gd name="T50" fmla="*/ 1055 w 1659"/>
                  <a:gd name="T51" fmla="*/ 2290 h 2290"/>
                  <a:gd name="T52" fmla="*/ 1004 w 1659"/>
                  <a:gd name="T53" fmla="*/ 2279 h 2290"/>
                  <a:gd name="T54" fmla="*/ 964 w 1659"/>
                  <a:gd name="T55" fmla="*/ 2248 h 2290"/>
                  <a:gd name="T56" fmla="*/ 941 w 1659"/>
                  <a:gd name="T57" fmla="*/ 2204 h 2290"/>
                  <a:gd name="T58" fmla="*/ 937 w 1659"/>
                  <a:gd name="T59" fmla="*/ 1926 h 2290"/>
                  <a:gd name="T60" fmla="*/ 562 w 1659"/>
                  <a:gd name="T61" fmla="*/ 2178 h 2290"/>
                  <a:gd name="T62" fmla="*/ 551 w 1659"/>
                  <a:gd name="T63" fmla="*/ 2227 h 2290"/>
                  <a:gd name="T64" fmla="*/ 521 w 1659"/>
                  <a:gd name="T65" fmla="*/ 2266 h 2290"/>
                  <a:gd name="T66" fmla="*/ 477 w 1659"/>
                  <a:gd name="T67" fmla="*/ 2288 h 2290"/>
                  <a:gd name="T68" fmla="*/ 426 w 1659"/>
                  <a:gd name="T69" fmla="*/ 2288 h 2290"/>
                  <a:gd name="T70" fmla="*/ 382 w 1659"/>
                  <a:gd name="T71" fmla="*/ 2266 h 2290"/>
                  <a:gd name="T72" fmla="*/ 353 w 1659"/>
                  <a:gd name="T73" fmla="*/ 2227 h 2290"/>
                  <a:gd name="T74" fmla="*/ 342 w 1659"/>
                  <a:gd name="T75" fmla="*/ 2179 h 2290"/>
                  <a:gd name="T76" fmla="*/ 344 w 1659"/>
                  <a:gd name="T77" fmla="*/ 1876 h 2290"/>
                  <a:gd name="T78" fmla="*/ 359 w 1659"/>
                  <a:gd name="T79" fmla="*/ 1823 h 2290"/>
                  <a:gd name="T80" fmla="*/ 386 w 1659"/>
                  <a:gd name="T81" fmla="*/ 1784 h 2290"/>
                  <a:gd name="T82" fmla="*/ 419 w 1659"/>
                  <a:gd name="T83" fmla="*/ 1754 h 2290"/>
                  <a:gd name="T84" fmla="*/ 454 w 1659"/>
                  <a:gd name="T85" fmla="*/ 1735 h 2290"/>
                  <a:gd name="T86" fmla="*/ 490 w 1659"/>
                  <a:gd name="T87" fmla="*/ 1723 h 2290"/>
                  <a:gd name="T88" fmla="*/ 520 w 1659"/>
                  <a:gd name="T89" fmla="*/ 1717 h 2290"/>
                  <a:gd name="T90" fmla="*/ 541 w 1659"/>
                  <a:gd name="T91" fmla="*/ 1713 h 2290"/>
                  <a:gd name="T92" fmla="*/ 549 w 1659"/>
                  <a:gd name="T93" fmla="*/ 1713 h 2290"/>
                  <a:gd name="T94" fmla="*/ 631 w 1659"/>
                  <a:gd name="T95" fmla="*/ 1571 h 2290"/>
                  <a:gd name="T96" fmla="*/ 89 w 1659"/>
                  <a:gd name="T97" fmla="*/ 1567 h 2290"/>
                  <a:gd name="T98" fmla="*/ 42 w 1659"/>
                  <a:gd name="T99" fmla="*/ 1545 h 2290"/>
                  <a:gd name="T100" fmla="*/ 11 w 1659"/>
                  <a:gd name="T101" fmla="*/ 1506 h 2290"/>
                  <a:gd name="T102" fmla="*/ 0 w 1659"/>
                  <a:gd name="T103" fmla="*/ 1456 h 2290"/>
                  <a:gd name="T104" fmla="*/ 2 w 1659"/>
                  <a:gd name="T105" fmla="*/ 1365 h 2290"/>
                  <a:gd name="T106" fmla="*/ 24 w 1659"/>
                  <a:gd name="T107" fmla="*/ 1311 h 2290"/>
                  <a:gd name="T108" fmla="*/ 61 w 1659"/>
                  <a:gd name="T109" fmla="*/ 1270 h 2290"/>
                  <a:gd name="T110" fmla="*/ 111 w 1659"/>
                  <a:gd name="T111" fmla="*/ 1242 h 2290"/>
                  <a:gd name="T112" fmla="*/ 171 w 1659"/>
                  <a:gd name="T113" fmla="*/ 1231 h 2290"/>
                  <a:gd name="T114" fmla="*/ 414 w 1659"/>
                  <a:gd name="T115" fmla="*/ 247 h 2290"/>
                  <a:gd name="T116" fmla="*/ 427 w 1659"/>
                  <a:gd name="T117" fmla="*/ 170 h 2290"/>
                  <a:gd name="T118" fmla="*/ 460 w 1659"/>
                  <a:gd name="T119" fmla="*/ 103 h 2290"/>
                  <a:gd name="T120" fmla="*/ 512 w 1659"/>
                  <a:gd name="T121" fmla="*/ 50 h 2290"/>
                  <a:gd name="T122" fmla="*/ 578 w 1659"/>
                  <a:gd name="T123" fmla="*/ 13 h 2290"/>
                  <a:gd name="T124" fmla="*/ 654 w 1659"/>
                  <a:gd name="T125" fmla="*/ 0 h 2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59" h="2290">
                    <a:moveTo>
                      <a:pt x="654" y="0"/>
                    </a:moveTo>
                    <a:lnTo>
                      <a:pt x="1409" y="0"/>
                    </a:lnTo>
                    <a:lnTo>
                      <a:pt x="1449" y="4"/>
                    </a:lnTo>
                    <a:lnTo>
                      <a:pt x="1487" y="13"/>
                    </a:lnTo>
                    <a:lnTo>
                      <a:pt x="1523" y="29"/>
                    </a:lnTo>
                    <a:lnTo>
                      <a:pt x="1556" y="50"/>
                    </a:lnTo>
                    <a:lnTo>
                      <a:pt x="1585" y="74"/>
                    </a:lnTo>
                    <a:lnTo>
                      <a:pt x="1610" y="103"/>
                    </a:lnTo>
                    <a:lnTo>
                      <a:pt x="1630" y="135"/>
                    </a:lnTo>
                    <a:lnTo>
                      <a:pt x="1646" y="170"/>
                    </a:lnTo>
                    <a:lnTo>
                      <a:pt x="1656" y="208"/>
                    </a:lnTo>
                    <a:lnTo>
                      <a:pt x="1659" y="247"/>
                    </a:lnTo>
                    <a:lnTo>
                      <a:pt x="1659" y="1355"/>
                    </a:lnTo>
                    <a:lnTo>
                      <a:pt x="1656" y="1389"/>
                    </a:lnTo>
                    <a:lnTo>
                      <a:pt x="1647" y="1423"/>
                    </a:lnTo>
                    <a:lnTo>
                      <a:pt x="1635" y="1454"/>
                    </a:lnTo>
                    <a:lnTo>
                      <a:pt x="1617" y="1482"/>
                    </a:lnTo>
                    <a:lnTo>
                      <a:pt x="1595" y="1507"/>
                    </a:lnTo>
                    <a:lnTo>
                      <a:pt x="1569" y="1529"/>
                    </a:lnTo>
                    <a:lnTo>
                      <a:pt x="1540" y="1546"/>
                    </a:lnTo>
                    <a:lnTo>
                      <a:pt x="1509" y="1560"/>
                    </a:lnTo>
                    <a:lnTo>
                      <a:pt x="1476" y="1567"/>
                    </a:lnTo>
                    <a:lnTo>
                      <a:pt x="1440" y="1571"/>
                    </a:lnTo>
                    <a:lnTo>
                      <a:pt x="865" y="1571"/>
                    </a:lnTo>
                    <a:lnTo>
                      <a:pt x="865" y="1713"/>
                    </a:lnTo>
                    <a:lnTo>
                      <a:pt x="951" y="1713"/>
                    </a:lnTo>
                    <a:lnTo>
                      <a:pt x="953" y="1713"/>
                    </a:lnTo>
                    <a:lnTo>
                      <a:pt x="959" y="1713"/>
                    </a:lnTo>
                    <a:lnTo>
                      <a:pt x="967" y="1713"/>
                    </a:lnTo>
                    <a:lnTo>
                      <a:pt x="979" y="1713"/>
                    </a:lnTo>
                    <a:lnTo>
                      <a:pt x="993" y="1716"/>
                    </a:lnTo>
                    <a:lnTo>
                      <a:pt x="1009" y="1718"/>
                    </a:lnTo>
                    <a:lnTo>
                      <a:pt x="1025" y="1721"/>
                    </a:lnTo>
                    <a:lnTo>
                      <a:pt x="1043" y="1727"/>
                    </a:lnTo>
                    <a:lnTo>
                      <a:pt x="1062" y="1733"/>
                    </a:lnTo>
                    <a:lnTo>
                      <a:pt x="1080" y="1742"/>
                    </a:lnTo>
                    <a:lnTo>
                      <a:pt x="1097" y="1752"/>
                    </a:lnTo>
                    <a:lnTo>
                      <a:pt x="1115" y="1765"/>
                    </a:lnTo>
                    <a:lnTo>
                      <a:pt x="1131" y="1781"/>
                    </a:lnTo>
                    <a:lnTo>
                      <a:pt x="1144" y="1800"/>
                    </a:lnTo>
                    <a:lnTo>
                      <a:pt x="1155" y="1821"/>
                    </a:lnTo>
                    <a:lnTo>
                      <a:pt x="1164" y="1846"/>
                    </a:lnTo>
                    <a:lnTo>
                      <a:pt x="1170" y="1875"/>
                    </a:lnTo>
                    <a:lnTo>
                      <a:pt x="1172" y="1907"/>
                    </a:lnTo>
                    <a:lnTo>
                      <a:pt x="1172" y="2179"/>
                    </a:lnTo>
                    <a:lnTo>
                      <a:pt x="1168" y="2204"/>
                    </a:lnTo>
                    <a:lnTo>
                      <a:pt x="1160" y="2227"/>
                    </a:lnTo>
                    <a:lnTo>
                      <a:pt x="1145" y="2248"/>
                    </a:lnTo>
                    <a:lnTo>
                      <a:pt x="1127" y="2266"/>
                    </a:lnTo>
                    <a:lnTo>
                      <a:pt x="1105" y="2279"/>
                    </a:lnTo>
                    <a:lnTo>
                      <a:pt x="1081" y="2288"/>
                    </a:lnTo>
                    <a:lnTo>
                      <a:pt x="1055" y="2290"/>
                    </a:lnTo>
                    <a:lnTo>
                      <a:pt x="1028" y="2288"/>
                    </a:lnTo>
                    <a:lnTo>
                      <a:pt x="1004" y="2279"/>
                    </a:lnTo>
                    <a:lnTo>
                      <a:pt x="982" y="2266"/>
                    </a:lnTo>
                    <a:lnTo>
                      <a:pt x="964" y="2248"/>
                    </a:lnTo>
                    <a:lnTo>
                      <a:pt x="950" y="2227"/>
                    </a:lnTo>
                    <a:lnTo>
                      <a:pt x="941" y="2204"/>
                    </a:lnTo>
                    <a:lnTo>
                      <a:pt x="937" y="2179"/>
                    </a:lnTo>
                    <a:lnTo>
                      <a:pt x="937" y="1926"/>
                    </a:lnTo>
                    <a:lnTo>
                      <a:pt x="560" y="1926"/>
                    </a:lnTo>
                    <a:lnTo>
                      <a:pt x="562" y="2178"/>
                    </a:lnTo>
                    <a:lnTo>
                      <a:pt x="559" y="2203"/>
                    </a:lnTo>
                    <a:lnTo>
                      <a:pt x="551" y="2227"/>
                    </a:lnTo>
                    <a:lnTo>
                      <a:pt x="538" y="2248"/>
                    </a:lnTo>
                    <a:lnTo>
                      <a:pt x="521" y="2266"/>
                    </a:lnTo>
                    <a:lnTo>
                      <a:pt x="500" y="2279"/>
                    </a:lnTo>
                    <a:lnTo>
                      <a:pt x="477" y="2288"/>
                    </a:lnTo>
                    <a:lnTo>
                      <a:pt x="451" y="2290"/>
                    </a:lnTo>
                    <a:lnTo>
                      <a:pt x="426" y="2288"/>
                    </a:lnTo>
                    <a:lnTo>
                      <a:pt x="402" y="2279"/>
                    </a:lnTo>
                    <a:lnTo>
                      <a:pt x="382" y="2266"/>
                    </a:lnTo>
                    <a:lnTo>
                      <a:pt x="366" y="2248"/>
                    </a:lnTo>
                    <a:lnTo>
                      <a:pt x="353" y="2227"/>
                    </a:lnTo>
                    <a:lnTo>
                      <a:pt x="344" y="2204"/>
                    </a:lnTo>
                    <a:lnTo>
                      <a:pt x="342" y="2179"/>
                    </a:lnTo>
                    <a:lnTo>
                      <a:pt x="342" y="1907"/>
                    </a:lnTo>
                    <a:lnTo>
                      <a:pt x="344" y="1876"/>
                    </a:lnTo>
                    <a:lnTo>
                      <a:pt x="350" y="1847"/>
                    </a:lnTo>
                    <a:lnTo>
                      <a:pt x="359" y="1823"/>
                    </a:lnTo>
                    <a:lnTo>
                      <a:pt x="371" y="1801"/>
                    </a:lnTo>
                    <a:lnTo>
                      <a:pt x="386" y="1784"/>
                    </a:lnTo>
                    <a:lnTo>
                      <a:pt x="401" y="1767"/>
                    </a:lnTo>
                    <a:lnTo>
                      <a:pt x="419" y="1754"/>
                    </a:lnTo>
                    <a:lnTo>
                      <a:pt x="437" y="1744"/>
                    </a:lnTo>
                    <a:lnTo>
                      <a:pt x="454" y="1735"/>
                    </a:lnTo>
                    <a:lnTo>
                      <a:pt x="472" y="1728"/>
                    </a:lnTo>
                    <a:lnTo>
                      <a:pt x="490" y="1723"/>
                    </a:lnTo>
                    <a:lnTo>
                      <a:pt x="505" y="1719"/>
                    </a:lnTo>
                    <a:lnTo>
                      <a:pt x="520" y="1717"/>
                    </a:lnTo>
                    <a:lnTo>
                      <a:pt x="531" y="1714"/>
                    </a:lnTo>
                    <a:lnTo>
                      <a:pt x="541" y="1713"/>
                    </a:lnTo>
                    <a:lnTo>
                      <a:pt x="547" y="1713"/>
                    </a:lnTo>
                    <a:lnTo>
                      <a:pt x="549" y="1713"/>
                    </a:lnTo>
                    <a:lnTo>
                      <a:pt x="631" y="1713"/>
                    </a:lnTo>
                    <a:lnTo>
                      <a:pt x="631" y="1571"/>
                    </a:lnTo>
                    <a:lnTo>
                      <a:pt x="116" y="1571"/>
                    </a:lnTo>
                    <a:lnTo>
                      <a:pt x="89" y="1567"/>
                    </a:lnTo>
                    <a:lnTo>
                      <a:pt x="65" y="1559"/>
                    </a:lnTo>
                    <a:lnTo>
                      <a:pt x="42" y="1545"/>
                    </a:lnTo>
                    <a:lnTo>
                      <a:pt x="25" y="1528"/>
                    </a:lnTo>
                    <a:lnTo>
                      <a:pt x="11" y="1506"/>
                    </a:lnTo>
                    <a:lnTo>
                      <a:pt x="2" y="1482"/>
                    </a:lnTo>
                    <a:lnTo>
                      <a:pt x="0" y="1456"/>
                    </a:lnTo>
                    <a:lnTo>
                      <a:pt x="0" y="1395"/>
                    </a:lnTo>
                    <a:lnTo>
                      <a:pt x="2" y="1365"/>
                    </a:lnTo>
                    <a:lnTo>
                      <a:pt x="10" y="1338"/>
                    </a:lnTo>
                    <a:lnTo>
                      <a:pt x="24" y="1311"/>
                    </a:lnTo>
                    <a:lnTo>
                      <a:pt x="40" y="1289"/>
                    </a:lnTo>
                    <a:lnTo>
                      <a:pt x="61" y="1270"/>
                    </a:lnTo>
                    <a:lnTo>
                      <a:pt x="85" y="1253"/>
                    </a:lnTo>
                    <a:lnTo>
                      <a:pt x="111" y="1242"/>
                    </a:lnTo>
                    <a:lnTo>
                      <a:pt x="140" y="1235"/>
                    </a:lnTo>
                    <a:lnTo>
                      <a:pt x="171" y="1231"/>
                    </a:lnTo>
                    <a:lnTo>
                      <a:pt x="414" y="1231"/>
                    </a:lnTo>
                    <a:lnTo>
                      <a:pt x="414" y="247"/>
                    </a:lnTo>
                    <a:lnTo>
                      <a:pt x="418" y="208"/>
                    </a:lnTo>
                    <a:lnTo>
                      <a:pt x="427" y="170"/>
                    </a:lnTo>
                    <a:lnTo>
                      <a:pt x="441" y="135"/>
                    </a:lnTo>
                    <a:lnTo>
                      <a:pt x="460" y="103"/>
                    </a:lnTo>
                    <a:lnTo>
                      <a:pt x="484" y="74"/>
                    </a:lnTo>
                    <a:lnTo>
                      <a:pt x="512" y="50"/>
                    </a:lnTo>
                    <a:lnTo>
                      <a:pt x="543" y="29"/>
                    </a:lnTo>
                    <a:lnTo>
                      <a:pt x="578" y="13"/>
                    </a:lnTo>
                    <a:lnTo>
                      <a:pt x="615" y="4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5158154" y="2754919"/>
            <a:ext cx="1828800" cy="2757838"/>
            <a:chOff x="5158154" y="2754919"/>
            <a:chExt cx="1828800" cy="2757838"/>
          </a:xfrm>
        </p:grpSpPr>
        <p:sp>
          <p:nvSpPr>
            <p:cNvPr id="5" name="Rectangle 4"/>
            <p:cNvSpPr/>
            <p:nvPr/>
          </p:nvSpPr>
          <p:spPr>
            <a:xfrm>
              <a:off x="5158154" y="2754919"/>
              <a:ext cx="1828800" cy="1828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263662" y="4866426"/>
              <a:ext cx="161778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FFFF"/>
                </a:buClr>
                <a:defRPr/>
              </a:pPr>
              <a:r>
                <a:rPr lang="en-US" dirty="0">
                  <a:ln w="3175">
                    <a:solidFill>
                      <a:prstClr val="black">
                        <a:lumMod val="65000"/>
                        <a:lumOff val="35000"/>
                      </a:prst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Go back to school</a:t>
              </a:r>
            </a:p>
          </p:txBody>
        </p:sp>
        <p:sp>
          <p:nvSpPr>
            <p:cNvPr id="44" name="Freeform 32"/>
            <p:cNvSpPr>
              <a:spLocks noEditPoints="1"/>
            </p:cNvSpPr>
            <p:nvPr/>
          </p:nvSpPr>
          <p:spPr bwMode="auto">
            <a:xfrm>
              <a:off x="5508991" y="3273459"/>
              <a:ext cx="1126271" cy="839469"/>
            </a:xfrm>
            <a:custGeom>
              <a:avLst/>
              <a:gdLst>
                <a:gd name="T0" fmla="*/ 916 w 3552"/>
                <a:gd name="T1" fmla="*/ 2206 h 2627"/>
                <a:gd name="T2" fmla="*/ 150 w 3552"/>
                <a:gd name="T3" fmla="*/ 2030 h 2627"/>
                <a:gd name="T4" fmla="*/ 468 w 3552"/>
                <a:gd name="T5" fmla="*/ 2030 h 2627"/>
                <a:gd name="T6" fmla="*/ 2994 w 3552"/>
                <a:gd name="T7" fmla="*/ 2187 h 2627"/>
                <a:gd name="T8" fmla="*/ 2994 w 3552"/>
                <a:gd name="T9" fmla="*/ 2012 h 2627"/>
                <a:gd name="T10" fmla="*/ 2861 w 3552"/>
                <a:gd name="T11" fmla="*/ 2187 h 2627"/>
                <a:gd name="T12" fmla="*/ 599 w 3552"/>
                <a:gd name="T13" fmla="*/ 1750 h 2627"/>
                <a:gd name="T14" fmla="*/ 916 w 3552"/>
                <a:gd name="T15" fmla="*/ 1750 h 2627"/>
                <a:gd name="T16" fmla="*/ 150 w 3552"/>
                <a:gd name="T17" fmla="*/ 1925 h 2627"/>
                <a:gd name="T18" fmla="*/ 150 w 3552"/>
                <a:gd name="T19" fmla="*/ 1750 h 2627"/>
                <a:gd name="T20" fmla="*/ 3310 w 3552"/>
                <a:gd name="T21" fmla="*/ 1906 h 2627"/>
                <a:gd name="T22" fmla="*/ 2545 w 3552"/>
                <a:gd name="T23" fmla="*/ 1731 h 2627"/>
                <a:gd name="T24" fmla="*/ 2861 w 3552"/>
                <a:gd name="T25" fmla="*/ 1731 h 2627"/>
                <a:gd name="T26" fmla="*/ 1281 w 3552"/>
                <a:gd name="T27" fmla="*/ 1474 h 2627"/>
                <a:gd name="T28" fmla="*/ 1284 w 3552"/>
                <a:gd name="T29" fmla="*/ 2350 h 2627"/>
                <a:gd name="T30" fmla="*/ 2185 w 3552"/>
                <a:gd name="T31" fmla="*/ 2350 h 2627"/>
                <a:gd name="T32" fmla="*/ 2215 w 3552"/>
                <a:gd name="T33" fmla="*/ 1462 h 2627"/>
                <a:gd name="T34" fmla="*/ 1744 w 3552"/>
                <a:gd name="T35" fmla="*/ 1078 h 2627"/>
                <a:gd name="T36" fmla="*/ 1665 w 3552"/>
                <a:gd name="T37" fmla="*/ 1106 h 2627"/>
                <a:gd name="T38" fmla="*/ 1621 w 3552"/>
                <a:gd name="T39" fmla="*/ 1176 h 2627"/>
                <a:gd name="T40" fmla="*/ 1631 w 3552"/>
                <a:gd name="T41" fmla="*/ 1261 h 2627"/>
                <a:gd name="T42" fmla="*/ 1689 w 3552"/>
                <a:gd name="T43" fmla="*/ 1319 h 2627"/>
                <a:gd name="T44" fmla="*/ 1773 w 3552"/>
                <a:gd name="T45" fmla="*/ 1329 h 2627"/>
                <a:gd name="T46" fmla="*/ 1842 w 3552"/>
                <a:gd name="T47" fmla="*/ 1285 h 2627"/>
                <a:gd name="T48" fmla="*/ 1869 w 3552"/>
                <a:gd name="T49" fmla="*/ 1205 h 2627"/>
                <a:gd name="T50" fmla="*/ 1842 w 3552"/>
                <a:gd name="T51" fmla="*/ 1126 h 2627"/>
                <a:gd name="T52" fmla="*/ 1773 w 3552"/>
                <a:gd name="T53" fmla="*/ 1082 h 2627"/>
                <a:gd name="T54" fmla="*/ 2397 w 3552"/>
                <a:gd name="T55" fmla="*/ 1355 h 2627"/>
                <a:gd name="T56" fmla="*/ 2428 w 3552"/>
                <a:gd name="T57" fmla="*/ 1462 h 2627"/>
                <a:gd name="T58" fmla="*/ 2486 w 3552"/>
                <a:gd name="T59" fmla="*/ 1539 h 2627"/>
                <a:gd name="T60" fmla="*/ 2735 w 3552"/>
                <a:gd name="T61" fmla="*/ 1612 h 2627"/>
                <a:gd name="T62" fmla="*/ 3350 w 3552"/>
                <a:gd name="T63" fmla="*/ 1033 h 2627"/>
                <a:gd name="T64" fmla="*/ 3552 w 3552"/>
                <a:gd name="T65" fmla="*/ 2350 h 2627"/>
                <a:gd name="T66" fmla="*/ 0 w 3552"/>
                <a:gd name="T67" fmla="*/ 2350 h 2627"/>
                <a:gd name="T68" fmla="*/ 142 w 3552"/>
                <a:gd name="T69" fmla="*/ 1033 h 2627"/>
                <a:gd name="T70" fmla="*/ 813 w 3552"/>
                <a:gd name="T71" fmla="*/ 1621 h 2627"/>
                <a:gd name="T72" fmla="*/ 1014 w 3552"/>
                <a:gd name="T73" fmla="*/ 1551 h 2627"/>
                <a:gd name="T74" fmla="*/ 1076 w 3552"/>
                <a:gd name="T75" fmla="*/ 1474 h 2627"/>
                <a:gd name="T76" fmla="*/ 1089 w 3552"/>
                <a:gd name="T77" fmla="*/ 1367 h 2627"/>
                <a:gd name="T78" fmla="*/ 2676 w 3552"/>
                <a:gd name="T79" fmla="*/ 1271 h 2627"/>
                <a:gd name="T80" fmla="*/ 876 w 3552"/>
                <a:gd name="T81" fmla="*/ 1474 h 2627"/>
                <a:gd name="T82" fmla="*/ 2050 w 3552"/>
                <a:gd name="T83" fmla="*/ 0 h 2627"/>
                <a:gd name="T84" fmla="*/ 2113 w 3552"/>
                <a:gd name="T85" fmla="*/ 8 h 2627"/>
                <a:gd name="T86" fmla="*/ 2161 w 3552"/>
                <a:gd name="T87" fmla="*/ 27 h 2627"/>
                <a:gd name="T88" fmla="*/ 2180 w 3552"/>
                <a:gd name="T89" fmla="*/ 37 h 2627"/>
                <a:gd name="T90" fmla="*/ 2172 w 3552"/>
                <a:gd name="T91" fmla="*/ 272 h 2627"/>
                <a:gd name="T92" fmla="*/ 2132 w 3552"/>
                <a:gd name="T93" fmla="*/ 251 h 2627"/>
                <a:gd name="T94" fmla="*/ 2068 w 3552"/>
                <a:gd name="T95" fmla="*/ 238 h 2627"/>
                <a:gd name="T96" fmla="*/ 1994 w 3552"/>
                <a:gd name="T97" fmla="*/ 260 h 2627"/>
                <a:gd name="T98" fmla="*/ 1920 w 3552"/>
                <a:gd name="T99" fmla="*/ 309 h 2627"/>
                <a:gd name="T100" fmla="*/ 1848 w 3552"/>
                <a:gd name="T101" fmla="*/ 319 h 2627"/>
                <a:gd name="T102" fmla="*/ 1785 w 3552"/>
                <a:gd name="T103" fmla="*/ 303 h 2627"/>
                <a:gd name="T104" fmla="*/ 1755 w 3552"/>
                <a:gd name="T105" fmla="*/ 560 h 2627"/>
                <a:gd name="T106" fmla="*/ 1755 w 3552"/>
                <a:gd name="T107" fmla="*/ 37 h 2627"/>
                <a:gd name="T108" fmla="*/ 1785 w 3552"/>
                <a:gd name="T109" fmla="*/ 58 h 2627"/>
                <a:gd name="T110" fmla="*/ 1844 w 3552"/>
                <a:gd name="T111" fmla="*/ 73 h 2627"/>
                <a:gd name="T112" fmla="*/ 1910 w 3552"/>
                <a:gd name="T113" fmla="*/ 70 h 2627"/>
                <a:gd name="T114" fmla="*/ 1968 w 3552"/>
                <a:gd name="T115" fmla="*/ 37 h 2627"/>
                <a:gd name="T116" fmla="*/ 2029 w 3552"/>
                <a:gd name="T117" fmla="*/ 2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552" h="2627">
                  <a:moveTo>
                    <a:pt x="599" y="2030"/>
                  </a:moveTo>
                  <a:lnTo>
                    <a:pt x="599" y="2206"/>
                  </a:lnTo>
                  <a:lnTo>
                    <a:pt x="916" y="2206"/>
                  </a:lnTo>
                  <a:lnTo>
                    <a:pt x="916" y="2030"/>
                  </a:lnTo>
                  <a:lnTo>
                    <a:pt x="599" y="2030"/>
                  </a:lnTo>
                  <a:close/>
                  <a:moveTo>
                    <a:pt x="150" y="2030"/>
                  </a:moveTo>
                  <a:lnTo>
                    <a:pt x="150" y="2206"/>
                  </a:lnTo>
                  <a:lnTo>
                    <a:pt x="468" y="2206"/>
                  </a:lnTo>
                  <a:lnTo>
                    <a:pt x="468" y="2030"/>
                  </a:lnTo>
                  <a:lnTo>
                    <a:pt x="150" y="2030"/>
                  </a:lnTo>
                  <a:close/>
                  <a:moveTo>
                    <a:pt x="2994" y="2012"/>
                  </a:moveTo>
                  <a:lnTo>
                    <a:pt x="2994" y="2187"/>
                  </a:lnTo>
                  <a:lnTo>
                    <a:pt x="3310" y="2187"/>
                  </a:lnTo>
                  <a:lnTo>
                    <a:pt x="3310" y="2012"/>
                  </a:lnTo>
                  <a:lnTo>
                    <a:pt x="2994" y="2012"/>
                  </a:lnTo>
                  <a:close/>
                  <a:moveTo>
                    <a:pt x="2545" y="2012"/>
                  </a:moveTo>
                  <a:lnTo>
                    <a:pt x="2545" y="2187"/>
                  </a:lnTo>
                  <a:lnTo>
                    <a:pt x="2861" y="2187"/>
                  </a:lnTo>
                  <a:lnTo>
                    <a:pt x="2861" y="2012"/>
                  </a:lnTo>
                  <a:lnTo>
                    <a:pt x="2545" y="2012"/>
                  </a:lnTo>
                  <a:close/>
                  <a:moveTo>
                    <a:pt x="599" y="1750"/>
                  </a:moveTo>
                  <a:lnTo>
                    <a:pt x="599" y="1925"/>
                  </a:lnTo>
                  <a:lnTo>
                    <a:pt x="916" y="1925"/>
                  </a:lnTo>
                  <a:lnTo>
                    <a:pt x="916" y="1750"/>
                  </a:lnTo>
                  <a:lnTo>
                    <a:pt x="599" y="1750"/>
                  </a:lnTo>
                  <a:close/>
                  <a:moveTo>
                    <a:pt x="150" y="1750"/>
                  </a:moveTo>
                  <a:lnTo>
                    <a:pt x="150" y="1925"/>
                  </a:lnTo>
                  <a:lnTo>
                    <a:pt x="468" y="1925"/>
                  </a:lnTo>
                  <a:lnTo>
                    <a:pt x="468" y="1750"/>
                  </a:lnTo>
                  <a:lnTo>
                    <a:pt x="150" y="1750"/>
                  </a:lnTo>
                  <a:close/>
                  <a:moveTo>
                    <a:pt x="2994" y="1731"/>
                  </a:moveTo>
                  <a:lnTo>
                    <a:pt x="2994" y="1906"/>
                  </a:lnTo>
                  <a:lnTo>
                    <a:pt x="3310" y="1906"/>
                  </a:lnTo>
                  <a:lnTo>
                    <a:pt x="3310" y="1731"/>
                  </a:lnTo>
                  <a:lnTo>
                    <a:pt x="2994" y="1731"/>
                  </a:lnTo>
                  <a:close/>
                  <a:moveTo>
                    <a:pt x="2545" y="1731"/>
                  </a:moveTo>
                  <a:lnTo>
                    <a:pt x="2545" y="1906"/>
                  </a:lnTo>
                  <a:lnTo>
                    <a:pt x="2861" y="1906"/>
                  </a:lnTo>
                  <a:lnTo>
                    <a:pt x="2861" y="1731"/>
                  </a:lnTo>
                  <a:lnTo>
                    <a:pt x="2545" y="1731"/>
                  </a:lnTo>
                  <a:close/>
                  <a:moveTo>
                    <a:pt x="1281" y="1433"/>
                  </a:moveTo>
                  <a:lnTo>
                    <a:pt x="1281" y="1474"/>
                  </a:lnTo>
                  <a:lnTo>
                    <a:pt x="1221" y="1474"/>
                  </a:lnTo>
                  <a:lnTo>
                    <a:pt x="1221" y="2350"/>
                  </a:lnTo>
                  <a:lnTo>
                    <a:pt x="1284" y="2350"/>
                  </a:lnTo>
                  <a:lnTo>
                    <a:pt x="1284" y="1548"/>
                  </a:lnTo>
                  <a:lnTo>
                    <a:pt x="2185" y="1548"/>
                  </a:lnTo>
                  <a:lnTo>
                    <a:pt x="2185" y="2350"/>
                  </a:lnTo>
                  <a:lnTo>
                    <a:pt x="2255" y="2350"/>
                  </a:lnTo>
                  <a:lnTo>
                    <a:pt x="2255" y="1462"/>
                  </a:lnTo>
                  <a:lnTo>
                    <a:pt x="2215" y="1462"/>
                  </a:lnTo>
                  <a:lnTo>
                    <a:pt x="2215" y="1433"/>
                  </a:lnTo>
                  <a:lnTo>
                    <a:pt x="1281" y="1433"/>
                  </a:lnTo>
                  <a:close/>
                  <a:moveTo>
                    <a:pt x="1744" y="1078"/>
                  </a:moveTo>
                  <a:lnTo>
                    <a:pt x="1715" y="1082"/>
                  </a:lnTo>
                  <a:lnTo>
                    <a:pt x="1689" y="1091"/>
                  </a:lnTo>
                  <a:lnTo>
                    <a:pt x="1665" y="1106"/>
                  </a:lnTo>
                  <a:lnTo>
                    <a:pt x="1646" y="1126"/>
                  </a:lnTo>
                  <a:lnTo>
                    <a:pt x="1631" y="1150"/>
                  </a:lnTo>
                  <a:lnTo>
                    <a:pt x="1621" y="1176"/>
                  </a:lnTo>
                  <a:lnTo>
                    <a:pt x="1618" y="1205"/>
                  </a:lnTo>
                  <a:lnTo>
                    <a:pt x="1621" y="1234"/>
                  </a:lnTo>
                  <a:lnTo>
                    <a:pt x="1631" y="1261"/>
                  </a:lnTo>
                  <a:lnTo>
                    <a:pt x="1646" y="1285"/>
                  </a:lnTo>
                  <a:lnTo>
                    <a:pt x="1665" y="1304"/>
                  </a:lnTo>
                  <a:lnTo>
                    <a:pt x="1689" y="1319"/>
                  </a:lnTo>
                  <a:lnTo>
                    <a:pt x="1715" y="1329"/>
                  </a:lnTo>
                  <a:lnTo>
                    <a:pt x="1744" y="1332"/>
                  </a:lnTo>
                  <a:lnTo>
                    <a:pt x="1773" y="1329"/>
                  </a:lnTo>
                  <a:lnTo>
                    <a:pt x="1799" y="1319"/>
                  </a:lnTo>
                  <a:lnTo>
                    <a:pt x="1823" y="1304"/>
                  </a:lnTo>
                  <a:lnTo>
                    <a:pt x="1842" y="1285"/>
                  </a:lnTo>
                  <a:lnTo>
                    <a:pt x="1857" y="1261"/>
                  </a:lnTo>
                  <a:lnTo>
                    <a:pt x="1866" y="1234"/>
                  </a:lnTo>
                  <a:lnTo>
                    <a:pt x="1869" y="1205"/>
                  </a:lnTo>
                  <a:lnTo>
                    <a:pt x="1866" y="1176"/>
                  </a:lnTo>
                  <a:lnTo>
                    <a:pt x="1857" y="1150"/>
                  </a:lnTo>
                  <a:lnTo>
                    <a:pt x="1842" y="1126"/>
                  </a:lnTo>
                  <a:lnTo>
                    <a:pt x="1823" y="1106"/>
                  </a:lnTo>
                  <a:lnTo>
                    <a:pt x="1799" y="1091"/>
                  </a:lnTo>
                  <a:lnTo>
                    <a:pt x="1773" y="1082"/>
                  </a:lnTo>
                  <a:lnTo>
                    <a:pt x="1744" y="1078"/>
                  </a:lnTo>
                  <a:close/>
                  <a:moveTo>
                    <a:pt x="1731" y="861"/>
                  </a:moveTo>
                  <a:lnTo>
                    <a:pt x="2397" y="1355"/>
                  </a:lnTo>
                  <a:lnTo>
                    <a:pt x="2484" y="1355"/>
                  </a:lnTo>
                  <a:lnTo>
                    <a:pt x="2484" y="1462"/>
                  </a:lnTo>
                  <a:lnTo>
                    <a:pt x="2428" y="1462"/>
                  </a:lnTo>
                  <a:lnTo>
                    <a:pt x="2428" y="2350"/>
                  </a:lnTo>
                  <a:lnTo>
                    <a:pt x="2486" y="2350"/>
                  </a:lnTo>
                  <a:lnTo>
                    <a:pt x="2486" y="1539"/>
                  </a:lnTo>
                  <a:lnTo>
                    <a:pt x="2543" y="1539"/>
                  </a:lnTo>
                  <a:lnTo>
                    <a:pt x="2543" y="1469"/>
                  </a:lnTo>
                  <a:lnTo>
                    <a:pt x="2735" y="1612"/>
                  </a:lnTo>
                  <a:lnTo>
                    <a:pt x="2735" y="1257"/>
                  </a:lnTo>
                  <a:lnTo>
                    <a:pt x="2439" y="1033"/>
                  </a:lnTo>
                  <a:lnTo>
                    <a:pt x="3350" y="1033"/>
                  </a:lnTo>
                  <a:lnTo>
                    <a:pt x="3446" y="1613"/>
                  </a:lnTo>
                  <a:lnTo>
                    <a:pt x="3446" y="2350"/>
                  </a:lnTo>
                  <a:lnTo>
                    <a:pt x="3552" y="2350"/>
                  </a:lnTo>
                  <a:lnTo>
                    <a:pt x="3552" y="2627"/>
                  </a:lnTo>
                  <a:lnTo>
                    <a:pt x="0" y="2627"/>
                  </a:lnTo>
                  <a:lnTo>
                    <a:pt x="0" y="2350"/>
                  </a:lnTo>
                  <a:lnTo>
                    <a:pt x="46" y="2350"/>
                  </a:lnTo>
                  <a:lnTo>
                    <a:pt x="46" y="1613"/>
                  </a:lnTo>
                  <a:lnTo>
                    <a:pt x="142" y="1033"/>
                  </a:lnTo>
                  <a:lnTo>
                    <a:pt x="1086" y="1033"/>
                  </a:lnTo>
                  <a:lnTo>
                    <a:pt x="813" y="1258"/>
                  </a:lnTo>
                  <a:lnTo>
                    <a:pt x="813" y="1621"/>
                  </a:lnTo>
                  <a:lnTo>
                    <a:pt x="949" y="1507"/>
                  </a:lnTo>
                  <a:lnTo>
                    <a:pt x="949" y="1551"/>
                  </a:lnTo>
                  <a:lnTo>
                    <a:pt x="1014" y="1551"/>
                  </a:lnTo>
                  <a:lnTo>
                    <a:pt x="1014" y="2350"/>
                  </a:lnTo>
                  <a:lnTo>
                    <a:pt x="1076" y="2350"/>
                  </a:lnTo>
                  <a:lnTo>
                    <a:pt x="1076" y="1474"/>
                  </a:lnTo>
                  <a:lnTo>
                    <a:pt x="1012" y="1474"/>
                  </a:lnTo>
                  <a:lnTo>
                    <a:pt x="1012" y="1367"/>
                  </a:lnTo>
                  <a:lnTo>
                    <a:pt x="1089" y="1367"/>
                  </a:lnTo>
                  <a:lnTo>
                    <a:pt x="1731" y="861"/>
                  </a:lnTo>
                  <a:close/>
                  <a:moveTo>
                    <a:pt x="1734" y="560"/>
                  </a:moveTo>
                  <a:lnTo>
                    <a:pt x="2676" y="1271"/>
                  </a:lnTo>
                  <a:lnTo>
                    <a:pt x="2676" y="1474"/>
                  </a:lnTo>
                  <a:lnTo>
                    <a:pt x="1724" y="763"/>
                  </a:lnTo>
                  <a:lnTo>
                    <a:pt x="876" y="1474"/>
                  </a:lnTo>
                  <a:lnTo>
                    <a:pt x="876" y="1271"/>
                  </a:lnTo>
                  <a:lnTo>
                    <a:pt x="1734" y="560"/>
                  </a:lnTo>
                  <a:close/>
                  <a:moveTo>
                    <a:pt x="2050" y="0"/>
                  </a:moveTo>
                  <a:lnTo>
                    <a:pt x="2072" y="0"/>
                  </a:lnTo>
                  <a:lnTo>
                    <a:pt x="2093" y="3"/>
                  </a:lnTo>
                  <a:lnTo>
                    <a:pt x="2113" y="8"/>
                  </a:lnTo>
                  <a:lnTo>
                    <a:pt x="2132" y="14"/>
                  </a:lnTo>
                  <a:lnTo>
                    <a:pt x="2148" y="20"/>
                  </a:lnTo>
                  <a:lnTo>
                    <a:pt x="2161" y="27"/>
                  </a:lnTo>
                  <a:lnTo>
                    <a:pt x="2172" y="32"/>
                  </a:lnTo>
                  <a:lnTo>
                    <a:pt x="2178" y="36"/>
                  </a:lnTo>
                  <a:lnTo>
                    <a:pt x="2180" y="37"/>
                  </a:lnTo>
                  <a:lnTo>
                    <a:pt x="2180" y="278"/>
                  </a:lnTo>
                  <a:lnTo>
                    <a:pt x="2178" y="277"/>
                  </a:lnTo>
                  <a:lnTo>
                    <a:pt x="2172" y="272"/>
                  </a:lnTo>
                  <a:lnTo>
                    <a:pt x="2162" y="265"/>
                  </a:lnTo>
                  <a:lnTo>
                    <a:pt x="2148" y="259"/>
                  </a:lnTo>
                  <a:lnTo>
                    <a:pt x="2132" y="251"/>
                  </a:lnTo>
                  <a:lnTo>
                    <a:pt x="2113" y="245"/>
                  </a:lnTo>
                  <a:lnTo>
                    <a:pt x="2092" y="240"/>
                  </a:lnTo>
                  <a:lnTo>
                    <a:pt x="2068" y="238"/>
                  </a:lnTo>
                  <a:lnTo>
                    <a:pt x="2045" y="240"/>
                  </a:lnTo>
                  <a:lnTo>
                    <a:pt x="2019" y="247"/>
                  </a:lnTo>
                  <a:lnTo>
                    <a:pt x="1994" y="260"/>
                  </a:lnTo>
                  <a:lnTo>
                    <a:pt x="1968" y="278"/>
                  </a:lnTo>
                  <a:lnTo>
                    <a:pt x="1943" y="297"/>
                  </a:lnTo>
                  <a:lnTo>
                    <a:pt x="1920" y="309"/>
                  </a:lnTo>
                  <a:lnTo>
                    <a:pt x="1895" y="315"/>
                  </a:lnTo>
                  <a:lnTo>
                    <a:pt x="1870" y="319"/>
                  </a:lnTo>
                  <a:lnTo>
                    <a:pt x="1848" y="319"/>
                  </a:lnTo>
                  <a:lnTo>
                    <a:pt x="1825" y="315"/>
                  </a:lnTo>
                  <a:lnTo>
                    <a:pt x="1804" y="310"/>
                  </a:lnTo>
                  <a:lnTo>
                    <a:pt x="1785" y="303"/>
                  </a:lnTo>
                  <a:lnTo>
                    <a:pt x="1769" y="297"/>
                  </a:lnTo>
                  <a:lnTo>
                    <a:pt x="1755" y="290"/>
                  </a:lnTo>
                  <a:lnTo>
                    <a:pt x="1755" y="560"/>
                  </a:lnTo>
                  <a:lnTo>
                    <a:pt x="1715" y="560"/>
                  </a:lnTo>
                  <a:lnTo>
                    <a:pt x="1715" y="37"/>
                  </a:lnTo>
                  <a:lnTo>
                    <a:pt x="1755" y="37"/>
                  </a:lnTo>
                  <a:lnTo>
                    <a:pt x="1755" y="46"/>
                  </a:lnTo>
                  <a:lnTo>
                    <a:pt x="1769" y="52"/>
                  </a:lnTo>
                  <a:lnTo>
                    <a:pt x="1785" y="58"/>
                  </a:lnTo>
                  <a:lnTo>
                    <a:pt x="1803" y="64"/>
                  </a:lnTo>
                  <a:lnTo>
                    <a:pt x="1824" y="69"/>
                  </a:lnTo>
                  <a:lnTo>
                    <a:pt x="1844" y="73"/>
                  </a:lnTo>
                  <a:lnTo>
                    <a:pt x="1867" y="75"/>
                  </a:lnTo>
                  <a:lnTo>
                    <a:pt x="1888" y="74"/>
                  </a:lnTo>
                  <a:lnTo>
                    <a:pt x="1910" y="70"/>
                  </a:lnTo>
                  <a:lnTo>
                    <a:pt x="1930" y="64"/>
                  </a:lnTo>
                  <a:lnTo>
                    <a:pt x="1950" y="53"/>
                  </a:lnTo>
                  <a:lnTo>
                    <a:pt x="1968" y="37"/>
                  </a:lnTo>
                  <a:lnTo>
                    <a:pt x="1986" y="20"/>
                  </a:lnTo>
                  <a:lnTo>
                    <a:pt x="2007" y="9"/>
                  </a:lnTo>
                  <a:lnTo>
                    <a:pt x="2029" y="2"/>
                  </a:lnTo>
                  <a:lnTo>
                    <a:pt x="205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268308" y="2754921"/>
            <a:ext cx="1828800" cy="2527005"/>
            <a:chOff x="7268308" y="2754919"/>
            <a:chExt cx="1828800" cy="2527005"/>
          </a:xfrm>
        </p:grpSpPr>
        <p:sp>
          <p:nvSpPr>
            <p:cNvPr id="6" name="Rectangle 5"/>
            <p:cNvSpPr/>
            <p:nvPr/>
          </p:nvSpPr>
          <p:spPr>
            <a:xfrm>
              <a:off x="7268308" y="2754919"/>
              <a:ext cx="1828800" cy="1828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373816" y="4912592"/>
              <a:ext cx="16177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FFFF"/>
                </a:buClr>
                <a:defRPr/>
              </a:pPr>
              <a:r>
                <a:rPr lang="en-US" dirty="0">
                  <a:ln w="3175">
                    <a:solidFill>
                      <a:prstClr val="black">
                        <a:lumMod val="65000"/>
                        <a:lumOff val="35000"/>
                      </a:prst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Investments</a:t>
              </a:r>
            </a:p>
          </p:txBody>
        </p:sp>
        <p:sp>
          <p:nvSpPr>
            <p:cNvPr id="49" name="Freeform 37"/>
            <p:cNvSpPr>
              <a:spLocks noEditPoints="1"/>
            </p:cNvSpPr>
            <p:nvPr/>
          </p:nvSpPr>
          <p:spPr bwMode="auto">
            <a:xfrm>
              <a:off x="7764402" y="3224026"/>
              <a:ext cx="836612" cy="890587"/>
            </a:xfrm>
            <a:custGeom>
              <a:avLst/>
              <a:gdLst>
                <a:gd name="T0" fmla="*/ 1005 w 3164"/>
                <a:gd name="T1" fmla="*/ 2834 h 3367"/>
                <a:gd name="T2" fmla="*/ 888 w 3164"/>
                <a:gd name="T3" fmla="*/ 2720 h 3367"/>
                <a:gd name="T4" fmla="*/ 803 w 3164"/>
                <a:gd name="T5" fmla="*/ 2580 h 3367"/>
                <a:gd name="T6" fmla="*/ 750 w 3164"/>
                <a:gd name="T7" fmla="*/ 2410 h 3367"/>
                <a:gd name="T8" fmla="*/ 725 w 3164"/>
                <a:gd name="T9" fmla="*/ 2202 h 3367"/>
                <a:gd name="T10" fmla="*/ 1721 w 3164"/>
                <a:gd name="T11" fmla="*/ 2738 h 3367"/>
                <a:gd name="T12" fmla="*/ 1891 w 3164"/>
                <a:gd name="T13" fmla="*/ 2711 h 3367"/>
                <a:gd name="T14" fmla="*/ 2026 w 3164"/>
                <a:gd name="T15" fmla="*/ 2648 h 3367"/>
                <a:gd name="T16" fmla="*/ 2126 w 3164"/>
                <a:gd name="T17" fmla="*/ 2548 h 3367"/>
                <a:gd name="T18" fmla="*/ 2190 w 3164"/>
                <a:gd name="T19" fmla="*/ 2416 h 3367"/>
                <a:gd name="T20" fmla="*/ 2212 w 3164"/>
                <a:gd name="T21" fmla="*/ 2260 h 3367"/>
                <a:gd name="T22" fmla="*/ 2532 w 3164"/>
                <a:gd name="T23" fmla="*/ 2031 h 3367"/>
                <a:gd name="T24" fmla="*/ 2539 w 3164"/>
                <a:gd name="T25" fmla="*/ 2240 h 3367"/>
                <a:gd name="T26" fmla="*/ 2506 w 3164"/>
                <a:gd name="T27" fmla="*/ 2456 h 3367"/>
                <a:gd name="T28" fmla="*/ 2434 w 3164"/>
                <a:gd name="T29" fmla="*/ 2636 h 3367"/>
                <a:gd name="T30" fmla="*/ 2322 w 3164"/>
                <a:gd name="T31" fmla="*/ 2781 h 3367"/>
                <a:gd name="T32" fmla="*/ 2180 w 3164"/>
                <a:gd name="T33" fmla="*/ 2884 h 3367"/>
                <a:gd name="T34" fmla="*/ 2012 w 3164"/>
                <a:gd name="T35" fmla="*/ 2952 h 3367"/>
                <a:gd name="T36" fmla="*/ 1801 w 3164"/>
                <a:gd name="T37" fmla="*/ 2999 h 3367"/>
                <a:gd name="T38" fmla="*/ 1548 w 3164"/>
                <a:gd name="T39" fmla="*/ 3367 h 3367"/>
                <a:gd name="T40" fmla="*/ 1413 w 3164"/>
                <a:gd name="T41" fmla="*/ 2994 h 3367"/>
                <a:gd name="T42" fmla="*/ 1235 w 3164"/>
                <a:gd name="T43" fmla="*/ 2951 h 3367"/>
                <a:gd name="T44" fmla="*/ 1353 w 3164"/>
                <a:gd name="T45" fmla="*/ 2686 h 3367"/>
                <a:gd name="T46" fmla="*/ 1494 w 3164"/>
                <a:gd name="T47" fmla="*/ 2723 h 3367"/>
                <a:gd name="T48" fmla="*/ 1721 w 3164"/>
                <a:gd name="T49" fmla="*/ 1837 h 3367"/>
                <a:gd name="T50" fmla="*/ 3164 w 3164"/>
                <a:gd name="T51" fmla="*/ 1277 h 3367"/>
                <a:gd name="T52" fmla="*/ 1790 w 3164"/>
                <a:gd name="T53" fmla="*/ 1458 h 3367"/>
                <a:gd name="T54" fmla="*/ 257 w 3164"/>
                <a:gd name="T55" fmla="*/ 2213 h 3367"/>
                <a:gd name="T56" fmla="*/ 1141 w 3164"/>
                <a:gd name="T57" fmla="*/ 2297 h 3367"/>
                <a:gd name="T58" fmla="*/ 2873 w 3164"/>
                <a:gd name="T59" fmla="*/ 981 h 3367"/>
                <a:gd name="T60" fmla="*/ 1721 w 3164"/>
                <a:gd name="T61" fmla="*/ 0 h 3367"/>
                <a:gd name="T62" fmla="*/ 1873 w 3164"/>
                <a:gd name="T63" fmla="*/ 261 h 3367"/>
                <a:gd name="T64" fmla="*/ 2072 w 3164"/>
                <a:gd name="T65" fmla="*/ 321 h 3367"/>
                <a:gd name="T66" fmla="*/ 2232 w 3164"/>
                <a:gd name="T67" fmla="*/ 417 h 3367"/>
                <a:gd name="T68" fmla="*/ 2355 w 3164"/>
                <a:gd name="T69" fmla="*/ 549 h 3367"/>
                <a:gd name="T70" fmla="*/ 2436 w 3164"/>
                <a:gd name="T71" fmla="*/ 707 h 3367"/>
                <a:gd name="T72" fmla="*/ 2476 w 3164"/>
                <a:gd name="T73" fmla="*/ 894 h 3367"/>
                <a:gd name="T74" fmla="*/ 2155 w 3164"/>
                <a:gd name="T75" fmla="*/ 907 h 3367"/>
                <a:gd name="T76" fmla="*/ 2110 w 3164"/>
                <a:gd name="T77" fmla="*/ 761 h 3367"/>
                <a:gd name="T78" fmla="*/ 2029 w 3164"/>
                <a:gd name="T79" fmla="*/ 646 h 3367"/>
                <a:gd name="T80" fmla="*/ 1917 w 3164"/>
                <a:gd name="T81" fmla="*/ 567 h 3367"/>
                <a:gd name="T82" fmla="*/ 1775 w 3164"/>
                <a:gd name="T83" fmla="*/ 528 h 3367"/>
                <a:gd name="T84" fmla="*/ 1548 w 3164"/>
                <a:gd name="T85" fmla="*/ 1232 h 3367"/>
                <a:gd name="T86" fmla="*/ 1436 w 3164"/>
                <a:gd name="T87" fmla="*/ 533 h 3367"/>
                <a:gd name="T88" fmla="*/ 1302 w 3164"/>
                <a:gd name="T89" fmla="*/ 582 h 3367"/>
                <a:gd name="T90" fmla="*/ 1206 w 3164"/>
                <a:gd name="T91" fmla="*/ 668 h 3367"/>
                <a:gd name="T92" fmla="*/ 1128 w 3164"/>
                <a:gd name="T93" fmla="*/ 810 h 3367"/>
                <a:gd name="T94" fmla="*/ 1102 w 3164"/>
                <a:gd name="T95" fmla="*/ 958 h 3367"/>
                <a:gd name="T96" fmla="*/ 1125 w 3164"/>
                <a:gd name="T97" fmla="*/ 1100 h 3367"/>
                <a:gd name="T98" fmla="*/ 1192 w 3164"/>
                <a:gd name="T99" fmla="*/ 1212 h 3367"/>
                <a:gd name="T100" fmla="*/ 1312 w 3164"/>
                <a:gd name="T101" fmla="*/ 1305 h 3367"/>
                <a:gd name="T102" fmla="*/ 1480 w 3164"/>
                <a:gd name="T103" fmla="*/ 1370 h 3367"/>
                <a:gd name="T104" fmla="*/ 1206 w 3164"/>
                <a:gd name="T105" fmla="*/ 1623 h 3367"/>
                <a:gd name="T106" fmla="*/ 1048 w 3164"/>
                <a:gd name="T107" fmla="*/ 1538 h 3367"/>
                <a:gd name="T108" fmla="*/ 948 w 3164"/>
                <a:gd name="T109" fmla="*/ 1454 h 3367"/>
                <a:gd name="T110" fmla="*/ 781 w 3164"/>
                <a:gd name="T111" fmla="*/ 1052 h 3367"/>
                <a:gd name="T112" fmla="*/ 775 w 3164"/>
                <a:gd name="T113" fmla="*/ 979 h 3367"/>
                <a:gd name="T114" fmla="*/ 804 w 3164"/>
                <a:gd name="T115" fmla="*/ 777 h 3367"/>
                <a:gd name="T116" fmla="*/ 889 w 3164"/>
                <a:gd name="T117" fmla="*/ 590 h 3367"/>
                <a:gd name="T118" fmla="*/ 1020 w 3164"/>
                <a:gd name="T119" fmla="*/ 431 h 3367"/>
                <a:gd name="T120" fmla="*/ 1167 w 3164"/>
                <a:gd name="T121" fmla="*/ 330 h 3367"/>
                <a:gd name="T122" fmla="*/ 1343 w 3164"/>
                <a:gd name="T123" fmla="*/ 268 h 3367"/>
                <a:gd name="T124" fmla="*/ 1548 w 3164"/>
                <a:gd name="T125" fmla="*/ 246 h 3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64" h="3367">
                  <a:moveTo>
                    <a:pt x="724" y="2125"/>
                  </a:moveTo>
                  <a:lnTo>
                    <a:pt x="736" y="2125"/>
                  </a:lnTo>
                  <a:lnTo>
                    <a:pt x="1005" y="2834"/>
                  </a:lnTo>
                  <a:lnTo>
                    <a:pt x="963" y="2799"/>
                  </a:lnTo>
                  <a:lnTo>
                    <a:pt x="924" y="2761"/>
                  </a:lnTo>
                  <a:lnTo>
                    <a:pt x="888" y="2720"/>
                  </a:lnTo>
                  <a:lnTo>
                    <a:pt x="856" y="2676"/>
                  </a:lnTo>
                  <a:lnTo>
                    <a:pt x="828" y="2629"/>
                  </a:lnTo>
                  <a:lnTo>
                    <a:pt x="803" y="2580"/>
                  </a:lnTo>
                  <a:lnTo>
                    <a:pt x="783" y="2527"/>
                  </a:lnTo>
                  <a:lnTo>
                    <a:pt x="765" y="2470"/>
                  </a:lnTo>
                  <a:lnTo>
                    <a:pt x="750" y="2410"/>
                  </a:lnTo>
                  <a:lnTo>
                    <a:pt x="739" y="2344"/>
                  </a:lnTo>
                  <a:lnTo>
                    <a:pt x="731" y="2275"/>
                  </a:lnTo>
                  <a:lnTo>
                    <a:pt x="725" y="2202"/>
                  </a:lnTo>
                  <a:lnTo>
                    <a:pt x="724" y="2125"/>
                  </a:lnTo>
                  <a:close/>
                  <a:moveTo>
                    <a:pt x="1721" y="1837"/>
                  </a:moveTo>
                  <a:lnTo>
                    <a:pt x="1721" y="2738"/>
                  </a:lnTo>
                  <a:lnTo>
                    <a:pt x="1782" y="2733"/>
                  </a:lnTo>
                  <a:lnTo>
                    <a:pt x="1838" y="2724"/>
                  </a:lnTo>
                  <a:lnTo>
                    <a:pt x="1891" y="2711"/>
                  </a:lnTo>
                  <a:lnTo>
                    <a:pt x="1940" y="2693"/>
                  </a:lnTo>
                  <a:lnTo>
                    <a:pt x="1984" y="2673"/>
                  </a:lnTo>
                  <a:lnTo>
                    <a:pt x="2026" y="2648"/>
                  </a:lnTo>
                  <a:lnTo>
                    <a:pt x="2063" y="2619"/>
                  </a:lnTo>
                  <a:lnTo>
                    <a:pt x="2096" y="2586"/>
                  </a:lnTo>
                  <a:lnTo>
                    <a:pt x="2126" y="2548"/>
                  </a:lnTo>
                  <a:lnTo>
                    <a:pt x="2151" y="2507"/>
                  </a:lnTo>
                  <a:lnTo>
                    <a:pt x="2173" y="2463"/>
                  </a:lnTo>
                  <a:lnTo>
                    <a:pt x="2190" y="2416"/>
                  </a:lnTo>
                  <a:lnTo>
                    <a:pt x="2202" y="2367"/>
                  </a:lnTo>
                  <a:lnTo>
                    <a:pt x="2210" y="2315"/>
                  </a:lnTo>
                  <a:lnTo>
                    <a:pt x="2212" y="2260"/>
                  </a:lnTo>
                  <a:lnTo>
                    <a:pt x="2502" y="1917"/>
                  </a:lnTo>
                  <a:lnTo>
                    <a:pt x="2519" y="1973"/>
                  </a:lnTo>
                  <a:lnTo>
                    <a:pt x="2532" y="2031"/>
                  </a:lnTo>
                  <a:lnTo>
                    <a:pt x="2539" y="2094"/>
                  </a:lnTo>
                  <a:lnTo>
                    <a:pt x="2541" y="2160"/>
                  </a:lnTo>
                  <a:lnTo>
                    <a:pt x="2539" y="2240"/>
                  </a:lnTo>
                  <a:lnTo>
                    <a:pt x="2533" y="2316"/>
                  </a:lnTo>
                  <a:lnTo>
                    <a:pt x="2521" y="2388"/>
                  </a:lnTo>
                  <a:lnTo>
                    <a:pt x="2506" y="2456"/>
                  </a:lnTo>
                  <a:lnTo>
                    <a:pt x="2487" y="2520"/>
                  </a:lnTo>
                  <a:lnTo>
                    <a:pt x="2463" y="2580"/>
                  </a:lnTo>
                  <a:lnTo>
                    <a:pt x="2434" y="2636"/>
                  </a:lnTo>
                  <a:lnTo>
                    <a:pt x="2401" y="2688"/>
                  </a:lnTo>
                  <a:lnTo>
                    <a:pt x="2363" y="2737"/>
                  </a:lnTo>
                  <a:lnTo>
                    <a:pt x="2322" y="2781"/>
                  </a:lnTo>
                  <a:lnTo>
                    <a:pt x="2276" y="2821"/>
                  </a:lnTo>
                  <a:lnTo>
                    <a:pt x="2226" y="2857"/>
                  </a:lnTo>
                  <a:lnTo>
                    <a:pt x="2180" y="2884"/>
                  </a:lnTo>
                  <a:lnTo>
                    <a:pt x="2129" y="2910"/>
                  </a:lnTo>
                  <a:lnTo>
                    <a:pt x="2073" y="2933"/>
                  </a:lnTo>
                  <a:lnTo>
                    <a:pt x="2012" y="2952"/>
                  </a:lnTo>
                  <a:lnTo>
                    <a:pt x="1947" y="2971"/>
                  </a:lnTo>
                  <a:lnTo>
                    <a:pt x="1877" y="2986"/>
                  </a:lnTo>
                  <a:lnTo>
                    <a:pt x="1801" y="2999"/>
                  </a:lnTo>
                  <a:lnTo>
                    <a:pt x="1721" y="3008"/>
                  </a:lnTo>
                  <a:lnTo>
                    <a:pt x="1721" y="3367"/>
                  </a:lnTo>
                  <a:lnTo>
                    <a:pt x="1548" y="3367"/>
                  </a:lnTo>
                  <a:lnTo>
                    <a:pt x="1548" y="3008"/>
                  </a:lnTo>
                  <a:lnTo>
                    <a:pt x="1479" y="3003"/>
                  </a:lnTo>
                  <a:lnTo>
                    <a:pt x="1413" y="2994"/>
                  </a:lnTo>
                  <a:lnTo>
                    <a:pt x="1352" y="2982"/>
                  </a:lnTo>
                  <a:lnTo>
                    <a:pt x="1292" y="2968"/>
                  </a:lnTo>
                  <a:lnTo>
                    <a:pt x="1235" y="2951"/>
                  </a:lnTo>
                  <a:lnTo>
                    <a:pt x="1181" y="2932"/>
                  </a:lnTo>
                  <a:lnTo>
                    <a:pt x="1311" y="2668"/>
                  </a:lnTo>
                  <a:lnTo>
                    <a:pt x="1353" y="2686"/>
                  </a:lnTo>
                  <a:lnTo>
                    <a:pt x="1396" y="2701"/>
                  </a:lnTo>
                  <a:lnTo>
                    <a:pt x="1444" y="2713"/>
                  </a:lnTo>
                  <a:lnTo>
                    <a:pt x="1494" y="2723"/>
                  </a:lnTo>
                  <a:lnTo>
                    <a:pt x="1548" y="2728"/>
                  </a:lnTo>
                  <a:lnTo>
                    <a:pt x="1548" y="2189"/>
                  </a:lnTo>
                  <a:lnTo>
                    <a:pt x="1721" y="1837"/>
                  </a:lnTo>
                  <a:close/>
                  <a:moveTo>
                    <a:pt x="2734" y="842"/>
                  </a:moveTo>
                  <a:lnTo>
                    <a:pt x="3164" y="842"/>
                  </a:lnTo>
                  <a:lnTo>
                    <a:pt x="3164" y="1277"/>
                  </a:lnTo>
                  <a:lnTo>
                    <a:pt x="3023" y="1133"/>
                  </a:lnTo>
                  <a:lnTo>
                    <a:pt x="2051" y="2288"/>
                  </a:lnTo>
                  <a:lnTo>
                    <a:pt x="1790" y="1458"/>
                  </a:lnTo>
                  <a:lnTo>
                    <a:pt x="1115" y="2825"/>
                  </a:lnTo>
                  <a:lnTo>
                    <a:pt x="699" y="1693"/>
                  </a:lnTo>
                  <a:lnTo>
                    <a:pt x="257" y="2213"/>
                  </a:lnTo>
                  <a:lnTo>
                    <a:pt x="0" y="2213"/>
                  </a:lnTo>
                  <a:lnTo>
                    <a:pt x="752" y="1273"/>
                  </a:lnTo>
                  <a:lnTo>
                    <a:pt x="1141" y="2297"/>
                  </a:lnTo>
                  <a:lnTo>
                    <a:pt x="1834" y="893"/>
                  </a:lnTo>
                  <a:lnTo>
                    <a:pt x="2138" y="1856"/>
                  </a:lnTo>
                  <a:lnTo>
                    <a:pt x="2873" y="981"/>
                  </a:lnTo>
                  <a:lnTo>
                    <a:pt x="2734" y="842"/>
                  </a:lnTo>
                  <a:close/>
                  <a:moveTo>
                    <a:pt x="1548" y="0"/>
                  </a:moveTo>
                  <a:lnTo>
                    <a:pt x="1721" y="0"/>
                  </a:lnTo>
                  <a:lnTo>
                    <a:pt x="1721" y="242"/>
                  </a:lnTo>
                  <a:lnTo>
                    <a:pt x="1799" y="249"/>
                  </a:lnTo>
                  <a:lnTo>
                    <a:pt x="1873" y="261"/>
                  </a:lnTo>
                  <a:lnTo>
                    <a:pt x="1944" y="277"/>
                  </a:lnTo>
                  <a:lnTo>
                    <a:pt x="2010" y="298"/>
                  </a:lnTo>
                  <a:lnTo>
                    <a:pt x="2072" y="321"/>
                  </a:lnTo>
                  <a:lnTo>
                    <a:pt x="2129" y="349"/>
                  </a:lnTo>
                  <a:lnTo>
                    <a:pt x="2183" y="382"/>
                  </a:lnTo>
                  <a:lnTo>
                    <a:pt x="2232" y="417"/>
                  </a:lnTo>
                  <a:lnTo>
                    <a:pt x="2277" y="458"/>
                  </a:lnTo>
                  <a:lnTo>
                    <a:pt x="2319" y="501"/>
                  </a:lnTo>
                  <a:lnTo>
                    <a:pt x="2355" y="549"/>
                  </a:lnTo>
                  <a:lnTo>
                    <a:pt x="2387" y="599"/>
                  </a:lnTo>
                  <a:lnTo>
                    <a:pt x="2414" y="651"/>
                  </a:lnTo>
                  <a:lnTo>
                    <a:pt x="2436" y="707"/>
                  </a:lnTo>
                  <a:lnTo>
                    <a:pt x="2454" y="767"/>
                  </a:lnTo>
                  <a:lnTo>
                    <a:pt x="2468" y="828"/>
                  </a:lnTo>
                  <a:lnTo>
                    <a:pt x="2476" y="894"/>
                  </a:lnTo>
                  <a:lnTo>
                    <a:pt x="2481" y="962"/>
                  </a:lnTo>
                  <a:lnTo>
                    <a:pt x="2162" y="962"/>
                  </a:lnTo>
                  <a:lnTo>
                    <a:pt x="2155" y="907"/>
                  </a:lnTo>
                  <a:lnTo>
                    <a:pt x="2144" y="855"/>
                  </a:lnTo>
                  <a:lnTo>
                    <a:pt x="2128" y="807"/>
                  </a:lnTo>
                  <a:lnTo>
                    <a:pt x="2110" y="761"/>
                  </a:lnTo>
                  <a:lnTo>
                    <a:pt x="2087" y="720"/>
                  </a:lnTo>
                  <a:lnTo>
                    <a:pt x="2060" y="680"/>
                  </a:lnTo>
                  <a:lnTo>
                    <a:pt x="2029" y="646"/>
                  </a:lnTo>
                  <a:lnTo>
                    <a:pt x="1996" y="615"/>
                  </a:lnTo>
                  <a:lnTo>
                    <a:pt x="1959" y="589"/>
                  </a:lnTo>
                  <a:lnTo>
                    <a:pt x="1917" y="567"/>
                  </a:lnTo>
                  <a:lnTo>
                    <a:pt x="1873" y="550"/>
                  </a:lnTo>
                  <a:lnTo>
                    <a:pt x="1826" y="537"/>
                  </a:lnTo>
                  <a:lnTo>
                    <a:pt x="1775" y="528"/>
                  </a:lnTo>
                  <a:lnTo>
                    <a:pt x="1721" y="524"/>
                  </a:lnTo>
                  <a:lnTo>
                    <a:pt x="1721" y="883"/>
                  </a:lnTo>
                  <a:lnTo>
                    <a:pt x="1548" y="1232"/>
                  </a:lnTo>
                  <a:lnTo>
                    <a:pt x="1548" y="521"/>
                  </a:lnTo>
                  <a:lnTo>
                    <a:pt x="1489" y="525"/>
                  </a:lnTo>
                  <a:lnTo>
                    <a:pt x="1436" y="533"/>
                  </a:lnTo>
                  <a:lnTo>
                    <a:pt x="1387" y="546"/>
                  </a:lnTo>
                  <a:lnTo>
                    <a:pt x="1342" y="562"/>
                  </a:lnTo>
                  <a:lnTo>
                    <a:pt x="1302" y="582"/>
                  </a:lnTo>
                  <a:lnTo>
                    <a:pt x="1264" y="607"/>
                  </a:lnTo>
                  <a:lnTo>
                    <a:pt x="1233" y="635"/>
                  </a:lnTo>
                  <a:lnTo>
                    <a:pt x="1206" y="668"/>
                  </a:lnTo>
                  <a:lnTo>
                    <a:pt x="1174" y="714"/>
                  </a:lnTo>
                  <a:lnTo>
                    <a:pt x="1148" y="761"/>
                  </a:lnTo>
                  <a:lnTo>
                    <a:pt x="1128" y="810"/>
                  </a:lnTo>
                  <a:lnTo>
                    <a:pt x="1114" y="858"/>
                  </a:lnTo>
                  <a:lnTo>
                    <a:pt x="1106" y="908"/>
                  </a:lnTo>
                  <a:lnTo>
                    <a:pt x="1102" y="958"/>
                  </a:lnTo>
                  <a:lnTo>
                    <a:pt x="1106" y="1008"/>
                  </a:lnTo>
                  <a:lnTo>
                    <a:pt x="1113" y="1056"/>
                  </a:lnTo>
                  <a:lnTo>
                    <a:pt x="1125" y="1100"/>
                  </a:lnTo>
                  <a:lnTo>
                    <a:pt x="1142" y="1141"/>
                  </a:lnTo>
                  <a:lnTo>
                    <a:pt x="1164" y="1178"/>
                  </a:lnTo>
                  <a:lnTo>
                    <a:pt x="1192" y="1212"/>
                  </a:lnTo>
                  <a:lnTo>
                    <a:pt x="1224" y="1243"/>
                  </a:lnTo>
                  <a:lnTo>
                    <a:pt x="1265" y="1276"/>
                  </a:lnTo>
                  <a:lnTo>
                    <a:pt x="1312" y="1305"/>
                  </a:lnTo>
                  <a:lnTo>
                    <a:pt x="1363" y="1330"/>
                  </a:lnTo>
                  <a:lnTo>
                    <a:pt x="1420" y="1352"/>
                  </a:lnTo>
                  <a:lnTo>
                    <a:pt x="1480" y="1370"/>
                  </a:lnTo>
                  <a:lnTo>
                    <a:pt x="1332" y="1669"/>
                  </a:lnTo>
                  <a:lnTo>
                    <a:pt x="1267" y="1647"/>
                  </a:lnTo>
                  <a:lnTo>
                    <a:pt x="1206" y="1623"/>
                  </a:lnTo>
                  <a:lnTo>
                    <a:pt x="1149" y="1597"/>
                  </a:lnTo>
                  <a:lnTo>
                    <a:pt x="1096" y="1568"/>
                  </a:lnTo>
                  <a:lnTo>
                    <a:pt x="1048" y="1538"/>
                  </a:lnTo>
                  <a:lnTo>
                    <a:pt x="1003" y="1505"/>
                  </a:lnTo>
                  <a:lnTo>
                    <a:pt x="963" y="1471"/>
                  </a:lnTo>
                  <a:lnTo>
                    <a:pt x="948" y="1454"/>
                  </a:lnTo>
                  <a:lnTo>
                    <a:pt x="934" y="1436"/>
                  </a:lnTo>
                  <a:lnTo>
                    <a:pt x="920" y="1419"/>
                  </a:lnTo>
                  <a:lnTo>
                    <a:pt x="781" y="1052"/>
                  </a:lnTo>
                  <a:lnTo>
                    <a:pt x="779" y="1029"/>
                  </a:lnTo>
                  <a:lnTo>
                    <a:pt x="776" y="1004"/>
                  </a:lnTo>
                  <a:lnTo>
                    <a:pt x="775" y="979"/>
                  </a:lnTo>
                  <a:lnTo>
                    <a:pt x="779" y="910"/>
                  </a:lnTo>
                  <a:lnTo>
                    <a:pt x="788" y="843"/>
                  </a:lnTo>
                  <a:lnTo>
                    <a:pt x="804" y="777"/>
                  </a:lnTo>
                  <a:lnTo>
                    <a:pt x="826" y="713"/>
                  </a:lnTo>
                  <a:lnTo>
                    <a:pt x="854" y="651"/>
                  </a:lnTo>
                  <a:lnTo>
                    <a:pt x="889" y="590"/>
                  </a:lnTo>
                  <a:lnTo>
                    <a:pt x="931" y="532"/>
                  </a:lnTo>
                  <a:lnTo>
                    <a:pt x="978" y="475"/>
                  </a:lnTo>
                  <a:lnTo>
                    <a:pt x="1020" y="431"/>
                  </a:lnTo>
                  <a:lnTo>
                    <a:pt x="1066" y="394"/>
                  </a:lnTo>
                  <a:lnTo>
                    <a:pt x="1115" y="359"/>
                  </a:lnTo>
                  <a:lnTo>
                    <a:pt x="1167" y="330"/>
                  </a:lnTo>
                  <a:lnTo>
                    <a:pt x="1223" y="304"/>
                  </a:lnTo>
                  <a:lnTo>
                    <a:pt x="1281" y="284"/>
                  </a:lnTo>
                  <a:lnTo>
                    <a:pt x="1343" y="268"/>
                  </a:lnTo>
                  <a:lnTo>
                    <a:pt x="1408" y="256"/>
                  </a:lnTo>
                  <a:lnTo>
                    <a:pt x="1476" y="248"/>
                  </a:lnTo>
                  <a:lnTo>
                    <a:pt x="1548" y="246"/>
                  </a:lnTo>
                  <a:lnTo>
                    <a:pt x="154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378462" y="2754919"/>
            <a:ext cx="1828800" cy="2757838"/>
            <a:chOff x="9378462" y="2754919"/>
            <a:chExt cx="1828800" cy="2757838"/>
          </a:xfrm>
        </p:grpSpPr>
        <p:sp>
          <p:nvSpPr>
            <p:cNvPr id="7" name="Rectangle 6"/>
            <p:cNvSpPr/>
            <p:nvPr/>
          </p:nvSpPr>
          <p:spPr>
            <a:xfrm>
              <a:off x="9378462" y="2754919"/>
              <a:ext cx="1828800" cy="1828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483970" y="4866426"/>
              <a:ext cx="161778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FFFF"/>
                </a:buClr>
                <a:defRPr/>
              </a:pPr>
              <a:r>
                <a:rPr lang="en-US" dirty="0">
                  <a:ln w="3175">
                    <a:solidFill>
                      <a:prstClr val="black">
                        <a:lumMod val="65000"/>
                        <a:lumOff val="35000"/>
                      </a:prst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Own your own business</a:t>
              </a:r>
            </a:p>
          </p:txBody>
        </p:sp>
        <p:grpSp>
          <p:nvGrpSpPr>
            <p:cNvPr id="51" name="Group 40"/>
            <p:cNvGrpSpPr>
              <a:grpSpLocks noChangeAspect="1"/>
            </p:cNvGrpSpPr>
            <p:nvPr/>
          </p:nvGrpSpPr>
          <p:grpSpPr bwMode="auto">
            <a:xfrm>
              <a:off x="9897225" y="3233785"/>
              <a:ext cx="791275" cy="871068"/>
              <a:chOff x="515" y="429"/>
              <a:chExt cx="714" cy="786"/>
            </a:xfrm>
            <a:solidFill>
              <a:schemeClr val="bg1"/>
            </a:solidFill>
          </p:grpSpPr>
          <p:sp>
            <p:nvSpPr>
              <p:cNvPr id="54" name="Freeform 42"/>
              <p:cNvSpPr>
                <a:spLocks/>
              </p:cNvSpPr>
              <p:nvPr/>
            </p:nvSpPr>
            <p:spPr bwMode="auto">
              <a:xfrm>
                <a:off x="598" y="429"/>
                <a:ext cx="169" cy="169"/>
              </a:xfrm>
              <a:custGeom>
                <a:avLst/>
                <a:gdLst>
                  <a:gd name="T0" fmla="*/ 423 w 847"/>
                  <a:gd name="T1" fmla="*/ 0 h 845"/>
                  <a:gd name="T2" fmla="*/ 423 w 847"/>
                  <a:gd name="T3" fmla="*/ 0 h 845"/>
                  <a:gd name="T4" fmla="*/ 476 w 847"/>
                  <a:gd name="T5" fmla="*/ 3 h 845"/>
                  <a:gd name="T6" fmla="*/ 527 w 847"/>
                  <a:gd name="T7" fmla="*/ 13 h 845"/>
                  <a:gd name="T8" fmla="*/ 577 w 847"/>
                  <a:gd name="T9" fmla="*/ 29 h 845"/>
                  <a:gd name="T10" fmla="*/ 623 w 847"/>
                  <a:gd name="T11" fmla="*/ 49 h 845"/>
                  <a:gd name="T12" fmla="*/ 665 w 847"/>
                  <a:gd name="T13" fmla="*/ 76 h 845"/>
                  <a:gd name="T14" fmla="*/ 705 w 847"/>
                  <a:gd name="T15" fmla="*/ 106 h 845"/>
                  <a:gd name="T16" fmla="*/ 740 w 847"/>
                  <a:gd name="T17" fmla="*/ 142 h 845"/>
                  <a:gd name="T18" fmla="*/ 770 w 847"/>
                  <a:gd name="T19" fmla="*/ 181 h 845"/>
                  <a:gd name="T20" fmla="*/ 797 w 847"/>
                  <a:gd name="T21" fmla="*/ 223 h 845"/>
                  <a:gd name="T22" fmla="*/ 819 w 847"/>
                  <a:gd name="T23" fmla="*/ 269 h 845"/>
                  <a:gd name="T24" fmla="*/ 833 w 847"/>
                  <a:gd name="T25" fmla="*/ 319 h 845"/>
                  <a:gd name="T26" fmla="*/ 843 w 847"/>
                  <a:gd name="T27" fmla="*/ 370 h 845"/>
                  <a:gd name="T28" fmla="*/ 847 w 847"/>
                  <a:gd name="T29" fmla="*/ 423 h 845"/>
                  <a:gd name="T30" fmla="*/ 843 w 847"/>
                  <a:gd name="T31" fmla="*/ 476 h 845"/>
                  <a:gd name="T32" fmla="*/ 833 w 847"/>
                  <a:gd name="T33" fmla="*/ 527 h 845"/>
                  <a:gd name="T34" fmla="*/ 819 w 847"/>
                  <a:gd name="T35" fmla="*/ 575 h 845"/>
                  <a:gd name="T36" fmla="*/ 797 w 847"/>
                  <a:gd name="T37" fmla="*/ 621 h 845"/>
                  <a:gd name="T38" fmla="*/ 770 w 847"/>
                  <a:gd name="T39" fmla="*/ 665 h 845"/>
                  <a:gd name="T40" fmla="*/ 740 w 847"/>
                  <a:gd name="T41" fmla="*/ 703 h 845"/>
                  <a:gd name="T42" fmla="*/ 705 w 847"/>
                  <a:gd name="T43" fmla="*/ 739 h 845"/>
                  <a:gd name="T44" fmla="*/ 665 w 847"/>
                  <a:gd name="T45" fmla="*/ 770 h 845"/>
                  <a:gd name="T46" fmla="*/ 623 w 847"/>
                  <a:gd name="T47" fmla="*/ 797 h 845"/>
                  <a:gd name="T48" fmla="*/ 577 w 847"/>
                  <a:gd name="T49" fmla="*/ 817 h 845"/>
                  <a:gd name="T50" fmla="*/ 527 w 847"/>
                  <a:gd name="T51" fmla="*/ 833 h 845"/>
                  <a:gd name="T52" fmla="*/ 476 w 847"/>
                  <a:gd name="T53" fmla="*/ 843 h 845"/>
                  <a:gd name="T54" fmla="*/ 423 w 847"/>
                  <a:gd name="T55" fmla="*/ 845 h 845"/>
                  <a:gd name="T56" fmla="*/ 369 w 847"/>
                  <a:gd name="T57" fmla="*/ 843 h 845"/>
                  <a:gd name="T58" fmla="*/ 318 w 847"/>
                  <a:gd name="T59" fmla="*/ 833 h 845"/>
                  <a:gd name="T60" fmla="*/ 270 w 847"/>
                  <a:gd name="T61" fmla="*/ 817 h 845"/>
                  <a:gd name="T62" fmla="*/ 224 w 847"/>
                  <a:gd name="T63" fmla="*/ 797 h 845"/>
                  <a:gd name="T64" fmla="*/ 181 w 847"/>
                  <a:gd name="T65" fmla="*/ 770 h 845"/>
                  <a:gd name="T66" fmla="*/ 141 w 847"/>
                  <a:gd name="T67" fmla="*/ 739 h 845"/>
                  <a:gd name="T68" fmla="*/ 106 w 847"/>
                  <a:gd name="T69" fmla="*/ 703 h 845"/>
                  <a:gd name="T70" fmla="*/ 75 w 847"/>
                  <a:gd name="T71" fmla="*/ 665 h 845"/>
                  <a:gd name="T72" fmla="*/ 49 w 847"/>
                  <a:gd name="T73" fmla="*/ 621 h 845"/>
                  <a:gd name="T74" fmla="*/ 27 w 847"/>
                  <a:gd name="T75" fmla="*/ 575 h 845"/>
                  <a:gd name="T76" fmla="*/ 12 w 847"/>
                  <a:gd name="T77" fmla="*/ 527 h 845"/>
                  <a:gd name="T78" fmla="*/ 2 w 847"/>
                  <a:gd name="T79" fmla="*/ 476 h 845"/>
                  <a:gd name="T80" fmla="*/ 0 w 847"/>
                  <a:gd name="T81" fmla="*/ 423 h 845"/>
                  <a:gd name="T82" fmla="*/ 2 w 847"/>
                  <a:gd name="T83" fmla="*/ 370 h 845"/>
                  <a:gd name="T84" fmla="*/ 12 w 847"/>
                  <a:gd name="T85" fmla="*/ 319 h 845"/>
                  <a:gd name="T86" fmla="*/ 27 w 847"/>
                  <a:gd name="T87" fmla="*/ 269 h 845"/>
                  <a:gd name="T88" fmla="*/ 49 w 847"/>
                  <a:gd name="T89" fmla="*/ 223 h 845"/>
                  <a:gd name="T90" fmla="*/ 75 w 847"/>
                  <a:gd name="T91" fmla="*/ 181 h 845"/>
                  <a:gd name="T92" fmla="*/ 106 w 847"/>
                  <a:gd name="T93" fmla="*/ 142 h 845"/>
                  <a:gd name="T94" fmla="*/ 141 w 847"/>
                  <a:gd name="T95" fmla="*/ 106 h 845"/>
                  <a:gd name="T96" fmla="*/ 181 w 847"/>
                  <a:gd name="T97" fmla="*/ 76 h 845"/>
                  <a:gd name="T98" fmla="*/ 224 w 847"/>
                  <a:gd name="T99" fmla="*/ 49 h 845"/>
                  <a:gd name="T100" fmla="*/ 270 w 847"/>
                  <a:gd name="T101" fmla="*/ 29 h 845"/>
                  <a:gd name="T102" fmla="*/ 318 w 847"/>
                  <a:gd name="T103" fmla="*/ 13 h 845"/>
                  <a:gd name="T104" fmla="*/ 369 w 847"/>
                  <a:gd name="T105" fmla="*/ 3 h 845"/>
                  <a:gd name="T106" fmla="*/ 423 w 847"/>
                  <a:gd name="T107" fmla="*/ 0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47" h="845">
                    <a:moveTo>
                      <a:pt x="423" y="0"/>
                    </a:moveTo>
                    <a:lnTo>
                      <a:pt x="423" y="0"/>
                    </a:lnTo>
                    <a:lnTo>
                      <a:pt x="476" y="3"/>
                    </a:lnTo>
                    <a:lnTo>
                      <a:pt x="527" y="13"/>
                    </a:lnTo>
                    <a:lnTo>
                      <a:pt x="577" y="29"/>
                    </a:lnTo>
                    <a:lnTo>
                      <a:pt x="623" y="49"/>
                    </a:lnTo>
                    <a:lnTo>
                      <a:pt x="665" y="76"/>
                    </a:lnTo>
                    <a:lnTo>
                      <a:pt x="705" y="106"/>
                    </a:lnTo>
                    <a:lnTo>
                      <a:pt x="740" y="142"/>
                    </a:lnTo>
                    <a:lnTo>
                      <a:pt x="770" y="181"/>
                    </a:lnTo>
                    <a:lnTo>
                      <a:pt x="797" y="223"/>
                    </a:lnTo>
                    <a:lnTo>
                      <a:pt x="819" y="269"/>
                    </a:lnTo>
                    <a:lnTo>
                      <a:pt x="833" y="319"/>
                    </a:lnTo>
                    <a:lnTo>
                      <a:pt x="843" y="370"/>
                    </a:lnTo>
                    <a:lnTo>
                      <a:pt x="847" y="423"/>
                    </a:lnTo>
                    <a:lnTo>
                      <a:pt x="843" y="476"/>
                    </a:lnTo>
                    <a:lnTo>
                      <a:pt x="833" y="527"/>
                    </a:lnTo>
                    <a:lnTo>
                      <a:pt x="819" y="575"/>
                    </a:lnTo>
                    <a:lnTo>
                      <a:pt x="797" y="621"/>
                    </a:lnTo>
                    <a:lnTo>
                      <a:pt x="770" y="665"/>
                    </a:lnTo>
                    <a:lnTo>
                      <a:pt x="740" y="703"/>
                    </a:lnTo>
                    <a:lnTo>
                      <a:pt x="705" y="739"/>
                    </a:lnTo>
                    <a:lnTo>
                      <a:pt x="665" y="770"/>
                    </a:lnTo>
                    <a:lnTo>
                      <a:pt x="623" y="797"/>
                    </a:lnTo>
                    <a:lnTo>
                      <a:pt x="577" y="817"/>
                    </a:lnTo>
                    <a:lnTo>
                      <a:pt x="527" y="833"/>
                    </a:lnTo>
                    <a:lnTo>
                      <a:pt x="476" y="843"/>
                    </a:lnTo>
                    <a:lnTo>
                      <a:pt x="423" y="845"/>
                    </a:lnTo>
                    <a:lnTo>
                      <a:pt x="369" y="843"/>
                    </a:lnTo>
                    <a:lnTo>
                      <a:pt x="318" y="833"/>
                    </a:lnTo>
                    <a:lnTo>
                      <a:pt x="270" y="817"/>
                    </a:lnTo>
                    <a:lnTo>
                      <a:pt x="224" y="797"/>
                    </a:lnTo>
                    <a:lnTo>
                      <a:pt x="181" y="770"/>
                    </a:lnTo>
                    <a:lnTo>
                      <a:pt x="141" y="739"/>
                    </a:lnTo>
                    <a:lnTo>
                      <a:pt x="106" y="703"/>
                    </a:lnTo>
                    <a:lnTo>
                      <a:pt x="75" y="665"/>
                    </a:lnTo>
                    <a:lnTo>
                      <a:pt x="49" y="621"/>
                    </a:lnTo>
                    <a:lnTo>
                      <a:pt x="27" y="575"/>
                    </a:lnTo>
                    <a:lnTo>
                      <a:pt x="12" y="527"/>
                    </a:lnTo>
                    <a:lnTo>
                      <a:pt x="2" y="476"/>
                    </a:lnTo>
                    <a:lnTo>
                      <a:pt x="0" y="423"/>
                    </a:lnTo>
                    <a:lnTo>
                      <a:pt x="2" y="370"/>
                    </a:lnTo>
                    <a:lnTo>
                      <a:pt x="12" y="319"/>
                    </a:lnTo>
                    <a:lnTo>
                      <a:pt x="27" y="269"/>
                    </a:lnTo>
                    <a:lnTo>
                      <a:pt x="49" y="223"/>
                    </a:lnTo>
                    <a:lnTo>
                      <a:pt x="75" y="181"/>
                    </a:lnTo>
                    <a:lnTo>
                      <a:pt x="106" y="142"/>
                    </a:lnTo>
                    <a:lnTo>
                      <a:pt x="141" y="106"/>
                    </a:lnTo>
                    <a:lnTo>
                      <a:pt x="181" y="76"/>
                    </a:lnTo>
                    <a:lnTo>
                      <a:pt x="224" y="49"/>
                    </a:lnTo>
                    <a:lnTo>
                      <a:pt x="270" y="29"/>
                    </a:lnTo>
                    <a:lnTo>
                      <a:pt x="318" y="13"/>
                    </a:lnTo>
                    <a:lnTo>
                      <a:pt x="369" y="3"/>
                    </a:lnTo>
                    <a:lnTo>
                      <a:pt x="4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43"/>
              <p:cNvSpPr>
                <a:spLocks/>
              </p:cNvSpPr>
              <p:nvPr/>
            </p:nvSpPr>
            <p:spPr bwMode="auto">
              <a:xfrm>
                <a:off x="878" y="429"/>
                <a:ext cx="170" cy="170"/>
              </a:xfrm>
              <a:custGeom>
                <a:avLst/>
                <a:gdLst>
                  <a:gd name="T0" fmla="*/ 424 w 848"/>
                  <a:gd name="T1" fmla="*/ 0 h 846"/>
                  <a:gd name="T2" fmla="*/ 477 w 848"/>
                  <a:gd name="T3" fmla="*/ 3 h 846"/>
                  <a:gd name="T4" fmla="*/ 528 w 848"/>
                  <a:gd name="T5" fmla="*/ 13 h 846"/>
                  <a:gd name="T6" fmla="*/ 577 w 848"/>
                  <a:gd name="T7" fmla="*/ 29 h 846"/>
                  <a:gd name="T8" fmla="*/ 623 w 848"/>
                  <a:gd name="T9" fmla="*/ 49 h 846"/>
                  <a:gd name="T10" fmla="*/ 666 w 848"/>
                  <a:gd name="T11" fmla="*/ 76 h 846"/>
                  <a:gd name="T12" fmla="*/ 705 w 848"/>
                  <a:gd name="T13" fmla="*/ 107 h 846"/>
                  <a:gd name="T14" fmla="*/ 740 w 848"/>
                  <a:gd name="T15" fmla="*/ 142 h 846"/>
                  <a:gd name="T16" fmla="*/ 772 w 848"/>
                  <a:gd name="T17" fmla="*/ 181 h 846"/>
                  <a:gd name="T18" fmla="*/ 798 w 848"/>
                  <a:gd name="T19" fmla="*/ 225 h 846"/>
                  <a:gd name="T20" fmla="*/ 819 w 848"/>
                  <a:gd name="T21" fmla="*/ 271 h 846"/>
                  <a:gd name="T22" fmla="*/ 835 w 848"/>
                  <a:gd name="T23" fmla="*/ 319 h 846"/>
                  <a:gd name="T24" fmla="*/ 844 w 848"/>
                  <a:gd name="T25" fmla="*/ 370 h 846"/>
                  <a:gd name="T26" fmla="*/ 848 w 848"/>
                  <a:gd name="T27" fmla="*/ 423 h 846"/>
                  <a:gd name="T28" fmla="*/ 844 w 848"/>
                  <a:gd name="T29" fmla="*/ 476 h 846"/>
                  <a:gd name="T30" fmla="*/ 835 w 848"/>
                  <a:gd name="T31" fmla="*/ 527 h 846"/>
                  <a:gd name="T32" fmla="*/ 819 w 848"/>
                  <a:gd name="T33" fmla="*/ 575 h 846"/>
                  <a:gd name="T34" fmla="*/ 798 w 848"/>
                  <a:gd name="T35" fmla="*/ 621 h 846"/>
                  <a:gd name="T36" fmla="*/ 772 w 848"/>
                  <a:gd name="T37" fmla="*/ 665 h 846"/>
                  <a:gd name="T38" fmla="*/ 740 w 848"/>
                  <a:gd name="T39" fmla="*/ 703 h 846"/>
                  <a:gd name="T40" fmla="*/ 705 w 848"/>
                  <a:gd name="T41" fmla="*/ 739 h 846"/>
                  <a:gd name="T42" fmla="*/ 666 w 848"/>
                  <a:gd name="T43" fmla="*/ 770 h 846"/>
                  <a:gd name="T44" fmla="*/ 623 w 848"/>
                  <a:gd name="T45" fmla="*/ 797 h 846"/>
                  <a:gd name="T46" fmla="*/ 577 w 848"/>
                  <a:gd name="T47" fmla="*/ 817 h 846"/>
                  <a:gd name="T48" fmla="*/ 528 w 848"/>
                  <a:gd name="T49" fmla="*/ 833 h 846"/>
                  <a:gd name="T50" fmla="*/ 477 w 848"/>
                  <a:gd name="T51" fmla="*/ 843 h 846"/>
                  <a:gd name="T52" fmla="*/ 424 w 848"/>
                  <a:gd name="T53" fmla="*/ 846 h 846"/>
                  <a:gd name="T54" fmla="*/ 370 w 848"/>
                  <a:gd name="T55" fmla="*/ 843 h 846"/>
                  <a:gd name="T56" fmla="*/ 320 w 848"/>
                  <a:gd name="T57" fmla="*/ 833 h 846"/>
                  <a:gd name="T58" fmla="*/ 271 w 848"/>
                  <a:gd name="T59" fmla="*/ 817 h 846"/>
                  <a:gd name="T60" fmla="*/ 225 w 848"/>
                  <a:gd name="T61" fmla="*/ 797 h 846"/>
                  <a:gd name="T62" fmla="*/ 181 w 848"/>
                  <a:gd name="T63" fmla="*/ 770 h 846"/>
                  <a:gd name="T64" fmla="*/ 143 w 848"/>
                  <a:gd name="T65" fmla="*/ 739 h 846"/>
                  <a:gd name="T66" fmla="*/ 107 w 848"/>
                  <a:gd name="T67" fmla="*/ 703 h 846"/>
                  <a:gd name="T68" fmla="*/ 76 w 848"/>
                  <a:gd name="T69" fmla="*/ 665 h 846"/>
                  <a:gd name="T70" fmla="*/ 49 w 848"/>
                  <a:gd name="T71" fmla="*/ 621 h 846"/>
                  <a:gd name="T72" fmla="*/ 29 w 848"/>
                  <a:gd name="T73" fmla="*/ 575 h 846"/>
                  <a:gd name="T74" fmla="*/ 13 w 848"/>
                  <a:gd name="T75" fmla="*/ 527 h 846"/>
                  <a:gd name="T76" fmla="*/ 3 w 848"/>
                  <a:gd name="T77" fmla="*/ 476 h 846"/>
                  <a:gd name="T78" fmla="*/ 0 w 848"/>
                  <a:gd name="T79" fmla="*/ 423 h 846"/>
                  <a:gd name="T80" fmla="*/ 3 w 848"/>
                  <a:gd name="T81" fmla="*/ 370 h 846"/>
                  <a:gd name="T82" fmla="*/ 13 w 848"/>
                  <a:gd name="T83" fmla="*/ 319 h 846"/>
                  <a:gd name="T84" fmla="*/ 29 w 848"/>
                  <a:gd name="T85" fmla="*/ 271 h 846"/>
                  <a:gd name="T86" fmla="*/ 49 w 848"/>
                  <a:gd name="T87" fmla="*/ 225 h 846"/>
                  <a:gd name="T88" fmla="*/ 76 w 848"/>
                  <a:gd name="T89" fmla="*/ 181 h 846"/>
                  <a:gd name="T90" fmla="*/ 107 w 848"/>
                  <a:gd name="T91" fmla="*/ 142 h 846"/>
                  <a:gd name="T92" fmla="*/ 143 w 848"/>
                  <a:gd name="T93" fmla="*/ 107 h 846"/>
                  <a:gd name="T94" fmla="*/ 181 w 848"/>
                  <a:gd name="T95" fmla="*/ 76 h 846"/>
                  <a:gd name="T96" fmla="*/ 225 w 848"/>
                  <a:gd name="T97" fmla="*/ 49 h 846"/>
                  <a:gd name="T98" fmla="*/ 271 w 848"/>
                  <a:gd name="T99" fmla="*/ 29 h 846"/>
                  <a:gd name="T100" fmla="*/ 320 w 848"/>
                  <a:gd name="T101" fmla="*/ 13 h 846"/>
                  <a:gd name="T102" fmla="*/ 370 w 848"/>
                  <a:gd name="T103" fmla="*/ 3 h 846"/>
                  <a:gd name="T104" fmla="*/ 424 w 848"/>
                  <a:gd name="T105" fmla="*/ 0 h 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48" h="846">
                    <a:moveTo>
                      <a:pt x="424" y="0"/>
                    </a:moveTo>
                    <a:lnTo>
                      <a:pt x="477" y="3"/>
                    </a:lnTo>
                    <a:lnTo>
                      <a:pt x="528" y="13"/>
                    </a:lnTo>
                    <a:lnTo>
                      <a:pt x="577" y="29"/>
                    </a:lnTo>
                    <a:lnTo>
                      <a:pt x="623" y="49"/>
                    </a:lnTo>
                    <a:lnTo>
                      <a:pt x="666" y="76"/>
                    </a:lnTo>
                    <a:lnTo>
                      <a:pt x="705" y="107"/>
                    </a:lnTo>
                    <a:lnTo>
                      <a:pt x="740" y="142"/>
                    </a:lnTo>
                    <a:lnTo>
                      <a:pt x="772" y="181"/>
                    </a:lnTo>
                    <a:lnTo>
                      <a:pt x="798" y="225"/>
                    </a:lnTo>
                    <a:lnTo>
                      <a:pt x="819" y="271"/>
                    </a:lnTo>
                    <a:lnTo>
                      <a:pt x="835" y="319"/>
                    </a:lnTo>
                    <a:lnTo>
                      <a:pt x="844" y="370"/>
                    </a:lnTo>
                    <a:lnTo>
                      <a:pt x="848" y="423"/>
                    </a:lnTo>
                    <a:lnTo>
                      <a:pt x="844" y="476"/>
                    </a:lnTo>
                    <a:lnTo>
                      <a:pt x="835" y="527"/>
                    </a:lnTo>
                    <a:lnTo>
                      <a:pt x="819" y="575"/>
                    </a:lnTo>
                    <a:lnTo>
                      <a:pt x="798" y="621"/>
                    </a:lnTo>
                    <a:lnTo>
                      <a:pt x="772" y="665"/>
                    </a:lnTo>
                    <a:lnTo>
                      <a:pt x="740" y="703"/>
                    </a:lnTo>
                    <a:lnTo>
                      <a:pt x="705" y="739"/>
                    </a:lnTo>
                    <a:lnTo>
                      <a:pt x="666" y="770"/>
                    </a:lnTo>
                    <a:lnTo>
                      <a:pt x="623" y="797"/>
                    </a:lnTo>
                    <a:lnTo>
                      <a:pt x="577" y="817"/>
                    </a:lnTo>
                    <a:lnTo>
                      <a:pt x="528" y="833"/>
                    </a:lnTo>
                    <a:lnTo>
                      <a:pt x="477" y="843"/>
                    </a:lnTo>
                    <a:lnTo>
                      <a:pt x="424" y="846"/>
                    </a:lnTo>
                    <a:lnTo>
                      <a:pt x="370" y="843"/>
                    </a:lnTo>
                    <a:lnTo>
                      <a:pt x="320" y="833"/>
                    </a:lnTo>
                    <a:lnTo>
                      <a:pt x="271" y="817"/>
                    </a:lnTo>
                    <a:lnTo>
                      <a:pt x="225" y="797"/>
                    </a:lnTo>
                    <a:lnTo>
                      <a:pt x="181" y="770"/>
                    </a:lnTo>
                    <a:lnTo>
                      <a:pt x="143" y="739"/>
                    </a:lnTo>
                    <a:lnTo>
                      <a:pt x="107" y="703"/>
                    </a:lnTo>
                    <a:lnTo>
                      <a:pt x="76" y="665"/>
                    </a:lnTo>
                    <a:lnTo>
                      <a:pt x="49" y="621"/>
                    </a:lnTo>
                    <a:lnTo>
                      <a:pt x="29" y="575"/>
                    </a:lnTo>
                    <a:lnTo>
                      <a:pt x="13" y="527"/>
                    </a:lnTo>
                    <a:lnTo>
                      <a:pt x="3" y="476"/>
                    </a:lnTo>
                    <a:lnTo>
                      <a:pt x="0" y="423"/>
                    </a:lnTo>
                    <a:lnTo>
                      <a:pt x="3" y="370"/>
                    </a:lnTo>
                    <a:lnTo>
                      <a:pt x="13" y="319"/>
                    </a:lnTo>
                    <a:lnTo>
                      <a:pt x="29" y="271"/>
                    </a:lnTo>
                    <a:lnTo>
                      <a:pt x="49" y="225"/>
                    </a:lnTo>
                    <a:lnTo>
                      <a:pt x="76" y="181"/>
                    </a:lnTo>
                    <a:lnTo>
                      <a:pt x="107" y="142"/>
                    </a:lnTo>
                    <a:lnTo>
                      <a:pt x="143" y="107"/>
                    </a:lnTo>
                    <a:lnTo>
                      <a:pt x="181" y="76"/>
                    </a:lnTo>
                    <a:lnTo>
                      <a:pt x="225" y="49"/>
                    </a:lnTo>
                    <a:lnTo>
                      <a:pt x="271" y="29"/>
                    </a:lnTo>
                    <a:lnTo>
                      <a:pt x="320" y="13"/>
                    </a:lnTo>
                    <a:lnTo>
                      <a:pt x="370" y="3"/>
                    </a:lnTo>
                    <a:lnTo>
                      <a:pt x="4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44"/>
              <p:cNvSpPr>
                <a:spLocks/>
              </p:cNvSpPr>
              <p:nvPr/>
            </p:nvSpPr>
            <p:spPr bwMode="auto">
              <a:xfrm>
                <a:off x="1016" y="1109"/>
                <a:ext cx="90" cy="106"/>
              </a:xfrm>
              <a:custGeom>
                <a:avLst/>
                <a:gdLst>
                  <a:gd name="T0" fmla="*/ 0 w 449"/>
                  <a:gd name="T1" fmla="*/ 0 h 529"/>
                  <a:gd name="T2" fmla="*/ 449 w 449"/>
                  <a:gd name="T3" fmla="*/ 0 h 529"/>
                  <a:gd name="T4" fmla="*/ 449 w 449"/>
                  <a:gd name="T5" fmla="*/ 305 h 529"/>
                  <a:gd name="T6" fmla="*/ 445 w 449"/>
                  <a:gd name="T7" fmla="*/ 345 h 529"/>
                  <a:gd name="T8" fmla="*/ 436 w 449"/>
                  <a:gd name="T9" fmla="*/ 383 h 529"/>
                  <a:gd name="T10" fmla="*/ 419 w 449"/>
                  <a:gd name="T11" fmla="*/ 418 h 529"/>
                  <a:gd name="T12" fmla="*/ 397 w 449"/>
                  <a:gd name="T13" fmla="*/ 449 h 529"/>
                  <a:gd name="T14" fmla="*/ 369 w 449"/>
                  <a:gd name="T15" fmla="*/ 476 h 529"/>
                  <a:gd name="T16" fmla="*/ 339 w 449"/>
                  <a:gd name="T17" fmla="*/ 499 h 529"/>
                  <a:gd name="T18" fmla="*/ 303 w 449"/>
                  <a:gd name="T19" fmla="*/ 515 h 529"/>
                  <a:gd name="T20" fmla="*/ 265 w 449"/>
                  <a:gd name="T21" fmla="*/ 525 h 529"/>
                  <a:gd name="T22" fmla="*/ 225 w 449"/>
                  <a:gd name="T23" fmla="*/ 529 h 529"/>
                  <a:gd name="T24" fmla="*/ 225 w 449"/>
                  <a:gd name="T25" fmla="*/ 529 h 529"/>
                  <a:gd name="T26" fmla="*/ 185 w 449"/>
                  <a:gd name="T27" fmla="*/ 525 h 529"/>
                  <a:gd name="T28" fmla="*/ 147 w 449"/>
                  <a:gd name="T29" fmla="*/ 515 h 529"/>
                  <a:gd name="T30" fmla="*/ 112 w 449"/>
                  <a:gd name="T31" fmla="*/ 499 h 529"/>
                  <a:gd name="T32" fmla="*/ 80 w 449"/>
                  <a:gd name="T33" fmla="*/ 477 h 529"/>
                  <a:gd name="T34" fmla="*/ 54 w 449"/>
                  <a:gd name="T35" fmla="*/ 449 h 529"/>
                  <a:gd name="T36" fmla="*/ 31 w 449"/>
                  <a:gd name="T37" fmla="*/ 418 h 529"/>
                  <a:gd name="T38" fmla="*/ 15 w 449"/>
                  <a:gd name="T39" fmla="*/ 384 h 529"/>
                  <a:gd name="T40" fmla="*/ 4 w 449"/>
                  <a:gd name="T41" fmla="*/ 345 h 529"/>
                  <a:gd name="T42" fmla="*/ 0 w 449"/>
                  <a:gd name="T43" fmla="*/ 305 h 529"/>
                  <a:gd name="T44" fmla="*/ 0 w 449"/>
                  <a:gd name="T45" fmla="*/ 0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9" h="529">
                    <a:moveTo>
                      <a:pt x="0" y="0"/>
                    </a:moveTo>
                    <a:lnTo>
                      <a:pt x="449" y="0"/>
                    </a:lnTo>
                    <a:lnTo>
                      <a:pt x="449" y="305"/>
                    </a:lnTo>
                    <a:lnTo>
                      <a:pt x="445" y="345"/>
                    </a:lnTo>
                    <a:lnTo>
                      <a:pt x="436" y="383"/>
                    </a:lnTo>
                    <a:lnTo>
                      <a:pt x="419" y="418"/>
                    </a:lnTo>
                    <a:lnTo>
                      <a:pt x="397" y="449"/>
                    </a:lnTo>
                    <a:lnTo>
                      <a:pt x="369" y="476"/>
                    </a:lnTo>
                    <a:lnTo>
                      <a:pt x="339" y="499"/>
                    </a:lnTo>
                    <a:lnTo>
                      <a:pt x="303" y="515"/>
                    </a:lnTo>
                    <a:lnTo>
                      <a:pt x="265" y="525"/>
                    </a:lnTo>
                    <a:lnTo>
                      <a:pt x="225" y="529"/>
                    </a:lnTo>
                    <a:lnTo>
                      <a:pt x="225" y="529"/>
                    </a:lnTo>
                    <a:lnTo>
                      <a:pt x="185" y="525"/>
                    </a:lnTo>
                    <a:lnTo>
                      <a:pt x="147" y="515"/>
                    </a:lnTo>
                    <a:lnTo>
                      <a:pt x="112" y="499"/>
                    </a:lnTo>
                    <a:lnTo>
                      <a:pt x="80" y="477"/>
                    </a:lnTo>
                    <a:lnTo>
                      <a:pt x="54" y="449"/>
                    </a:lnTo>
                    <a:lnTo>
                      <a:pt x="31" y="418"/>
                    </a:lnTo>
                    <a:lnTo>
                      <a:pt x="15" y="384"/>
                    </a:lnTo>
                    <a:lnTo>
                      <a:pt x="4" y="345"/>
                    </a:lnTo>
                    <a:lnTo>
                      <a:pt x="0" y="3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45"/>
              <p:cNvSpPr>
                <a:spLocks noEditPoints="1"/>
              </p:cNvSpPr>
              <p:nvPr/>
            </p:nvSpPr>
            <p:spPr bwMode="auto">
              <a:xfrm>
                <a:off x="515" y="594"/>
                <a:ext cx="714" cy="621"/>
              </a:xfrm>
              <a:custGeom>
                <a:avLst/>
                <a:gdLst>
                  <a:gd name="T0" fmla="*/ 2967 w 3570"/>
                  <a:gd name="T1" fmla="*/ 1562 h 3106"/>
                  <a:gd name="T2" fmla="*/ 2816 w 3570"/>
                  <a:gd name="T3" fmla="*/ 1513 h 3106"/>
                  <a:gd name="T4" fmla="*/ 2732 w 3570"/>
                  <a:gd name="T5" fmla="*/ 1583 h 3106"/>
                  <a:gd name="T6" fmla="*/ 3079 w 3570"/>
                  <a:gd name="T7" fmla="*/ 1519 h 3106"/>
                  <a:gd name="T8" fmla="*/ 575 w 3570"/>
                  <a:gd name="T9" fmla="*/ 0 h 3106"/>
                  <a:gd name="T10" fmla="*/ 675 w 3570"/>
                  <a:gd name="T11" fmla="*/ 13 h 3106"/>
                  <a:gd name="T12" fmla="*/ 742 w 3570"/>
                  <a:gd name="T13" fmla="*/ 39 h 3106"/>
                  <a:gd name="T14" fmla="*/ 878 w 3570"/>
                  <a:gd name="T15" fmla="*/ 140 h 3106"/>
                  <a:gd name="T16" fmla="*/ 968 w 3570"/>
                  <a:gd name="T17" fmla="*/ 331 h 3106"/>
                  <a:gd name="T18" fmla="*/ 995 w 3570"/>
                  <a:gd name="T19" fmla="*/ 496 h 3106"/>
                  <a:gd name="T20" fmla="*/ 1067 w 3570"/>
                  <a:gd name="T21" fmla="*/ 739 h 3106"/>
                  <a:gd name="T22" fmla="*/ 1217 w 3570"/>
                  <a:gd name="T23" fmla="*/ 851 h 3106"/>
                  <a:gd name="T24" fmla="*/ 1428 w 3570"/>
                  <a:gd name="T25" fmla="*/ 849 h 3106"/>
                  <a:gd name="T26" fmla="*/ 1663 w 3570"/>
                  <a:gd name="T27" fmla="*/ 815 h 3106"/>
                  <a:gd name="T28" fmla="*/ 1905 w 3570"/>
                  <a:gd name="T29" fmla="*/ 777 h 3106"/>
                  <a:gd name="T30" fmla="*/ 2022 w 3570"/>
                  <a:gd name="T31" fmla="*/ 687 h 3106"/>
                  <a:gd name="T32" fmla="*/ 2085 w 3570"/>
                  <a:gd name="T33" fmla="*/ 474 h 3106"/>
                  <a:gd name="T34" fmla="*/ 2109 w 3570"/>
                  <a:gd name="T35" fmla="*/ 331 h 3106"/>
                  <a:gd name="T36" fmla="*/ 2199 w 3570"/>
                  <a:gd name="T37" fmla="*/ 140 h 3106"/>
                  <a:gd name="T38" fmla="*/ 2336 w 3570"/>
                  <a:gd name="T39" fmla="*/ 39 h 3106"/>
                  <a:gd name="T40" fmla="*/ 2401 w 3570"/>
                  <a:gd name="T41" fmla="*/ 13 h 3106"/>
                  <a:gd name="T42" fmla="*/ 2502 w 3570"/>
                  <a:gd name="T43" fmla="*/ 0 h 3106"/>
                  <a:gd name="T44" fmla="*/ 2595 w 3570"/>
                  <a:gd name="T45" fmla="*/ 10 h 3106"/>
                  <a:gd name="T46" fmla="*/ 2750 w 3570"/>
                  <a:gd name="T47" fmla="*/ 105 h 3106"/>
                  <a:gd name="T48" fmla="*/ 2821 w 3570"/>
                  <a:gd name="T49" fmla="*/ 259 h 3106"/>
                  <a:gd name="T50" fmla="*/ 2848 w 3570"/>
                  <a:gd name="T51" fmla="*/ 368 h 3106"/>
                  <a:gd name="T52" fmla="*/ 2903 w 3570"/>
                  <a:gd name="T53" fmla="*/ 586 h 3106"/>
                  <a:gd name="T54" fmla="*/ 2971 w 3570"/>
                  <a:gd name="T55" fmla="*/ 855 h 3106"/>
                  <a:gd name="T56" fmla="*/ 3036 w 3570"/>
                  <a:gd name="T57" fmla="*/ 1116 h 3106"/>
                  <a:gd name="T58" fmla="*/ 3084 w 3570"/>
                  <a:gd name="T59" fmla="*/ 1309 h 3106"/>
                  <a:gd name="T60" fmla="*/ 3099 w 3570"/>
                  <a:gd name="T61" fmla="*/ 1411 h 3106"/>
                  <a:gd name="T62" fmla="*/ 3230 w 3570"/>
                  <a:gd name="T63" fmla="*/ 1516 h 3106"/>
                  <a:gd name="T64" fmla="*/ 2302 w 3570"/>
                  <a:gd name="T65" fmla="*/ 2516 h 3106"/>
                  <a:gd name="T66" fmla="*/ 2659 w 3570"/>
                  <a:gd name="T67" fmla="*/ 1488 h 3106"/>
                  <a:gd name="T68" fmla="*/ 2760 w 3570"/>
                  <a:gd name="T69" fmla="*/ 1361 h 3106"/>
                  <a:gd name="T70" fmla="*/ 2690 w 3570"/>
                  <a:gd name="T71" fmla="*/ 1088 h 3106"/>
                  <a:gd name="T72" fmla="*/ 2612 w 3570"/>
                  <a:gd name="T73" fmla="*/ 833 h 3106"/>
                  <a:gd name="T74" fmla="*/ 2559 w 3570"/>
                  <a:gd name="T75" fmla="*/ 676 h 3106"/>
                  <a:gd name="T76" fmla="*/ 2508 w 3570"/>
                  <a:gd name="T77" fmla="*/ 624 h 3106"/>
                  <a:gd name="T78" fmla="*/ 2497 w 3570"/>
                  <a:gd name="T79" fmla="*/ 679 h 3106"/>
                  <a:gd name="T80" fmla="*/ 2599 w 3570"/>
                  <a:gd name="T81" fmla="*/ 964 h 3106"/>
                  <a:gd name="T82" fmla="*/ 2707 w 3570"/>
                  <a:gd name="T83" fmla="*/ 1384 h 3106"/>
                  <a:gd name="T84" fmla="*/ 2576 w 3570"/>
                  <a:gd name="T85" fmla="*/ 1534 h 3106"/>
                  <a:gd name="T86" fmla="*/ 2358 w 3570"/>
                  <a:gd name="T87" fmla="*/ 1439 h 3106"/>
                  <a:gd name="T88" fmla="*/ 2195 w 3570"/>
                  <a:gd name="T89" fmla="*/ 989 h 3106"/>
                  <a:gd name="T90" fmla="*/ 1959 w 3570"/>
                  <a:gd name="T91" fmla="*/ 1104 h 3106"/>
                  <a:gd name="T92" fmla="*/ 1667 w 3570"/>
                  <a:gd name="T93" fmla="*/ 1168 h 3106"/>
                  <a:gd name="T94" fmla="*/ 1554 w 3570"/>
                  <a:gd name="T95" fmla="*/ 1248 h 3106"/>
                  <a:gd name="T96" fmla="*/ 1250 w 3570"/>
                  <a:gd name="T97" fmla="*/ 1202 h 3106"/>
                  <a:gd name="T98" fmla="*/ 956 w 3570"/>
                  <a:gd name="T99" fmla="*/ 1085 h 3106"/>
                  <a:gd name="T100" fmla="*/ 755 w 3570"/>
                  <a:gd name="T101" fmla="*/ 1370 h 3106"/>
                  <a:gd name="T102" fmla="*/ 639 w 3570"/>
                  <a:gd name="T103" fmla="*/ 1516 h 3106"/>
                  <a:gd name="T104" fmla="*/ 558 w 3570"/>
                  <a:gd name="T105" fmla="*/ 2960 h 3106"/>
                  <a:gd name="T106" fmla="*/ 425 w 3570"/>
                  <a:gd name="T107" fmla="*/ 3092 h 3106"/>
                  <a:gd name="T108" fmla="*/ 234 w 3570"/>
                  <a:gd name="T109" fmla="*/ 3076 h 3106"/>
                  <a:gd name="T110" fmla="*/ 126 w 3570"/>
                  <a:gd name="T111" fmla="*/ 2922 h 3106"/>
                  <a:gd name="T112" fmla="*/ 41 w 3570"/>
                  <a:gd name="T113" fmla="*/ 1376 h 3106"/>
                  <a:gd name="T114" fmla="*/ 6 w 3570"/>
                  <a:gd name="T115" fmla="*/ 1168 h 3106"/>
                  <a:gd name="T116" fmla="*/ 279 w 3570"/>
                  <a:gd name="T117" fmla="*/ 115 h 3106"/>
                  <a:gd name="T118" fmla="*/ 446 w 3570"/>
                  <a:gd name="T119" fmla="*/ 18 h 3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570" h="3106">
                    <a:moveTo>
                      <a:pt x="3057" y="1513"/>
                    </a:moveTo>
                    <a:lnTo>
                      <a:pt x="3038" y="1529"/>
                    </a:lnTo>
                    <a:lnTo>
                      <a:pt x="3017" y="1544"/>
                    </a:lnTo>
                    <a:lnTo>
                      <a:pt x="2993" y="1555"/>
                    </a:lnTo>
                    <a:lnTo>
                      <a:pt x="2967" y="1562"/>
                    </a:lnTo>
                    <a:lnTo>
                      <a:pt x="2936" y="1566"/>
                    </a:lnTo>
                    <a:lnTo>
                      <a:pt x="2902" y="1562"/>
                    </a:lnTo>
                    <a:lnTo>
                      <a:pt x="2869" y="1551"/>
                    </a:lnTo>
                    <a:lnTo>
                      <a:pt x="2840" y="1534"/>
                    </a:lnTo>
                    <a:lnTo>
                      <a:pt x="2816" y="1513"/>
                    </a:lnTo>
                    <a:lnTo>
                      <a:pt x="2793" y="1519"/>
                    </a:lnTo>
                    <a:lnTo>
                      <a:pt x="2773" y="1529"/>
                    </a:lnTo>
                    <a:lnTo>
                      <a:pt x="2756" y="1544"/>
                    </a:lnTo>
                    <a:lnTo>
                      <a:pt x="2742" y="1562"/>
                    </a:lnTo>
                    <a:lnTo>
                      <a:pt x="2732" y="1583"/>
                    </a:lnTo>
                    <a:lnTo>
                      <a:pt x="3139" y="1583"/>
                    </a:lnTo>
                    <a:lnTo>
                      <a:pt x="3130" y="1562"/>
                    </a:lnTo>
                    <a:lnTo>
                      <a:pt x="3116" y="1544"/>
                    </a:lnTo>
                    <a:lnTo>
                      <a:pt x="3098" y="1529"/>
                    </a:lnTo>
                    <a:lnTo>
                      <a:pt x="3079" y="1519"/>
                    </a:lnTo>
                    <a:lnTo>
                      <a:pt x="3057" y="1513"/>
                    </a:lnTo>
                    <a:close/>
                    <a:moveTo>
                      <a:pt x="559" y="0"/>
                    </a:moveTo>
                    <a:lnTo>
                      <a:pt x="560" y="0"/>
                    </a:lnTo>
                    <a:lnTo>
                      <a:pt x="564" y="0"/>
                    </a:lnTo>
                    <a:lnTo>
                      <a:pt x="575" y="0"/>
                    </a:lnTo>
                    <a:lnTo>
                      <a:pt x="592" y="1"/>
                    </a:lnTo>
                    <a:lnTo>
                      <a:pt x="611" y="2"/>
                    </a:lnTo>
                    <a:lnTo>
                      <a:pt x="634" y="5"/>
                    </a:lnTo>
                    <a:lnTo>
                      <a:pt x="656" y="8"/>
                    </a:lnTo>
                    <a:lnTo>
                      <a:pt x="675" y="13"/>
                    </a:lnTo>
                    <a:lnTo>
                      <a:pt x="695" y="18"/>
                    </a:lnTo>
                    <a:lnTo>
                      <a:pt x="710" y="24"/>
                    </a:lnTo>
                    <a:lnTo>
                      <a:pt x="724" y="30"/>
                    </a:lnTo>
                    <a:lnTo>
                      <a:pt x="735" y="35"/>
                    </a:lnTo>
                    <a:lnTo>
                      <a:pt x="742" y="39"/>
                    </a:lnTo>
                    <a:lnTo>
                      <a:pt x="744" y="40"/>
                    </a:lnTo>
                    <a:lnTo>
                      <a:pt x="779" y="59"/>
                    </a:lnTo>
                    <a:lnTo>
                      <a:pt x="815" y="82"/>
                    </a:lnTo>
                    <a:lnTo>
                      <a:pt x="847" y="110"/>
                    </a:lnTo>
                    <a:lnTo>
                      <a:pt x="878" y="140"/>
                    </a:lnTo>
                    <a:lnTo>
                      <a:pt x="905" y="173"/>
                    </a:lnTo>
                    <a:lnTo>
                      <a:pt x="928" y="209"/>
                    </a:lnTo>
                    <a:lnTo>
                      <a:pt x="947" y="248"/>
                    </a:lnTo>
                    <a:lnTo>
                      <a:pt x="961" y="289"/>
                    </a:lnTo>
                    <a:lnTo>
                      <a:pt x="968" y="331"/>
                    </a:lnTo>
                    <a:lnTo>
                      <a:pt x="970" y="337"/>
                    </a:lnTo>
                    <a:lnTo>
                      <a:pt x="972" y="345"/>
                    </a:lnTo>
                    <a:lnTo>
                      <a:pt x="973" y="351"/>
                    </a:lnTo>
                    <a:lnTo>
                      <a:pt x="984" y="427"/>
                    </a:lnTo>
                    <a:lnTo>
                      <a:pt x="995" y="496"/>
                    </a:lnTo>
                    <a:lnTo>
                      <a:pt x="1006" y="557"/>
                    </a:lnTo>
                    <a:lnTo>
                      <a:pt x="1018" y="613"/>
                    </a:lnTo>
                    <a:lnTo>
                      <a:pt x="1033" y="661"/>
                    </a:lnTo>
                    <a:lnTo>
                      <a:pt x="1048" y="704"/>
                    </a:lnTo>
                    <a:lnTo>
                      <a:pt x="1067" y="739"/>
                    </a:lnTo>
                    <a:lnTo>
                      <a:pt x="1088" y="769"/>
                    </a:lnTo>
                    <a:lnTo>
                      <a:pt x="1112" y="792"/>
                    </a:lnTo>
                    <a:lnTo>
                      <a:pt x="1141" y="814"/>
                    </a:lnTo>
                    <a:lnTo>
                      <a:pt x="1176" y="833"/>
                    </a:lnTo>
                    <a:lnTo>
                      <a:pt x="1217" y="851"/>
                    </a:lnTo>
                    <a:lnTo>
                      <a:pt x="1265" y="867"/>
                    </a:lnTo>
                    <a:lnTo>
                      <a:pt x="1320" y="883"/>
                    </a:lnTo>
                    <a:lnTo>
                      <a:pt x="1383" y="896"/>
                    </a:lnTo>
                    <a:lnTo>
                      <a:pt x="1402" y="870"/>
                    </a:lnTo>
                    <a:lnTo>
                      <a:pt x="1428" y="849"/>
                    </a:lnTo>
                    <a:lnTo>
                      <a:pt x="1456" y="832"/>
                    </a:lnTo>
                    <a:lnTo>
                      <a:pt x="1488" y="821"/>
                    </a:lnTo>
                    <a:lnTo>
                      <a:pt x="1522" y="817"/>
                    </a:lnTo>
                    <a:lnTo>
                      <a:pt x="1596" y="817"/>
                    </a:lnTo>
                    <a:lnTo>
                      <a:pt x="1663" y="815"/>
                    </a:lnTo>
                    <a:lnTo>
                      <a:pt x="1724" y="810"/>
                    </a:lnTo>
                    <a:lnTo>
                      <a:pt x="1778" y="805"/>
                    </a:lnTo>
                    <a:lnTo>
                      <a:pt x="1827" y="798"/>
                    </a:lnTo>
                    <a:lnTo>
                      <a:pt x="1869" y="788"/>
                    </a:lnTo>
                    <a:lnTo>
                      <a:pt x="1905" y="777"/>
                    </a:lnTo>
                    <a:lnTo>
                      <a:pt x="1937" y="765"/>
                    </a:lnTo>
                    <a:lnTo>
                      <a:pt x="1964" y="751"/>
                    </a:lnTo>
                    <a:lnTo>
                      <a:pt x="1985" y="734"/>
                    </a:lnTo>
                    <a:lnTo>
                      <a:pt x="2005" y="713"/>
                    </a:lnTo>
                    <a:lnTo>
                      <a:pt x="2022" y="687"/>
                    </a:lnTo>
                    <a:lnTo>
                      <a:pt x="2038" y="654"/>
                    </a:lnTo>
                    <a:lnTo>
                      <a:pt x="2051" y="618"/>
                    </a:lnTo>
                    <a:lnTo>
                      <a:pt x="2063" y="574"/>
                    </a:lnTo>
                    <a:lnTo>
                      <a:pt x="2074" y="527"/>
                    </a:lnTo>
                    <a:lnTo>
                      <a:pt x="2085" y="474"/>
                    </a:lnTo>
                    <a:lnTo>
                      <a:pt x="2095" y="415"/>
                    </a:lnTo>
                    <a:lnTo>
                      <a:pt x="2104" y="351"/>
                    </a:lnTo>
                    <a:lnTo>
                      <a:pt x="2105" y="345"/>
                    </a:lnTo>
                    <a:lnTo>
                      <a:pt x="2107" y="337"/>
                    </a:lnTo>
                    <a:lnTo>
                      <a:pt x="2109" y="331"/>
                    </a:lnTo>
                    <a:lnTo>
                      <a:pt x="2116" y="289"/>
                    </a:lnTo>
                    <a:lnTo>
                      <a:pt x="2130" y="248"/>
                    </a:lnTo>
                    <a:lnTo>
                      <a:pt x="2149" y="209"/>
                    </a:lnTo>
                    <a:lnTo>
                      <a:pt x="2172" y="173"/>
                    </a:lnTo>
                    <a:lnTo>
                      <a:pt x="2199" y="140"/>
                    </a:lnTo>
                    <a:lnTo>
                      <a:pt x="2230" y="110"/>
                    </a:lnTo>
                    <a:lnTo>
                      <a:pt x="2263" y="82"/>
                    </a:lnTo>
                    <a:lnTo>
                      <a:pt x="2297" y="59"/>
                    </a:lnTo>
                    <a:lnTo>
                      <a:pt x="2333" y="40"/>
                    </a:lnTo>
                    <a:lnTo>
                      <a:pt x="2336" y="39"/>
                    </a:lnTo>
                    <a:lnTo>
                      <a:pt x="2342" y="35"/>
                    </a:lnTo>
                    <a:lnTo>
                      <a:pt x="2353" y="30"/>
                    </a:lnTo>
                    <a:lnTo>
                      <a:pt x="2366" y="24"/>
                    </a:lnTo>
                    <a:lnTo>
                      <a:pt x="2383" y="18"/>
                    </a:lnTo>
                    <a:lnTo>
                      <a:pt x="2401" y="13"/>
                    </a:lnTo>
                    <a:lnTo>
                      <a:pt x="2421" y="8"/>
                    </a:lnTo>
                    <a:lnTo>
                      <a:pt x="2444" y="5"/>
                    </a:lnTo>
                    <a:lnTo>
                      <a:pt x="2465" y="2"/>
                    </a:lnTo>
                    <a:lnTo>
                      <a:pt x="2486" y="1"/>
                    </a:lnTo>
                    <a:lnTo>
                      <a:pt x="2502" y="0"/>
                    </a:lnTo>
                    <a:lnTo>
                      <a:pt x="2513" y="0"/>
                    </a:lnTo>
                    <a:lnTo>
                      <a:pt x="2516" y="0"/>
                    </a:lnTo>
                    <a:lnTo>
                      <a:pt x="2518" y="0"/>
                    </a:lnTo>
                    <a:lnTo>
                      <a:pt x="2558" y="2"/>
                    </a:lnTo>
                    <a:lnTo>
                      <a:pt x="2595" y="10"/>
                    </a:lnTo>
                    <a:lnTo>
                      <a:pt x="2630" y="21"/>
                    </a:lnTo>
                    <a:lnTo>
                      <a:pt x="2664" y="35"/>
                    </a:lnTo>
                    <a:lnTo>
                      <a:pt x="2696" y="54"/>
                    </a:lnTo>
                    <a:lnTo>
                      <a:pt x="2724" y="77"/>
                    </a:lnTo>
                    <a:lnTo>
                      <a:pt x="2750" y="105"/>
                    </a:lnTo>
                    <a:lnTo>
                      <a:pt x="2772" y="135"/>
                    </a:lnTo>
                    <a:lnTo>
                      <a:pt x="2792" y="172"/>
                    </a:lnTo>
                    <a:lnTo>
                      <a:pt x="2807" y="212"/>
                    </a:lnTo>
                    <a:lnTo>
                      <a:pt x="2819" y="255"/>
                    </a:lnTo>
                    <a:lnTo>
                      <a:pt x="2821" y="259"/>
                    </a:lnTo>
                    <a:lnTo>
                      <a:pt x="2823" y="270"/>
                    </a:lnTo>
                    <a:lnTo>
                      <a:pt x="2827" y="285"/>
                    </a:lnTo>
                    <a:lnTo>
                      <a:pt x="2833" y="308"/>
                    </a:lnTo>
                    <a:lnTo>
                      <a:pt x="2840" y="336"/>
                    </a:lnTo>
                    <a:lnTo>
                      <a:pt x="2848" y="368"/>
                    </a:lnTo>
                    <a:lnTo>
                      <a:pt x="2857" y="405"/>
                    </a:lnTo>
                    <a:lnTo>
                      <a:pt x="2868" y="445"/>
                    </a:lnTo>
                    <a:lnTo>
                      <a:pt x="2879" y="490"/>
                    </a:lnTo>
                    <a:lnTo>
                      <a:pt x="2891" y="537"/>
                    </a:lnTo>
                    <a:lnTo>
                      <a:pt x="2903" y="586"/>
                    </a:lnTo>
                    <a:lnTo>
                      <a:pt x="2916" y="637"/>
                    </a:lnTo>
                    <a:lnTo>
                      <a:pt x="2930" y="690"/>
                    </a:lnTo>
                    <a:lnTo>
                      <a:pt x="2944" y="745"/>
                    </a:lnTo>
                    <a:lnTo>
                      <a:pt x="2958" y="800"/>
                    </a:lnTo>
                    <a:lnTo>
                      <a:pt x="2971" y="855"/>
                    </a:lnTo>
                    <a:lnTo>
                      <a:pt x="2985" y="909"/>
                    </a:lnTo>
                    <a:lnTo>
                      <a:pt x="2999" y="964"/>
                    </a:lnTo>
                    <a:lnTo>
                      <a:pt x="3012" y="1016"/>
                    </a:lnTo>
                    <a:lnTo>
                      <a:pt x="3024" y="1068"/>
                    </a:lnTo>
                    <a:lnTo>
                      <a:pt x="3036" y="1116"/>
                    </a:lnTo>
                    <a:lnTo>
                      <a:pt x="3048" y="1162"/>
                    </a:lnTo>
                    <a:lnTo>
                      <a:pt x="3058" y="1204"/>
                    </a:lnTo>
                    <a:lnTo>
                      <a:pt x="3068" y="1244"/>
                    </a:lnTo>
                    <a:lnTo>
                      <a:pt x="3076" y="1279"/>
                    </a:lnTo>
                    <a:lnTo>
                      <a:pt x="3084" y="1309"/>
                    </a:lnTo>
                    <a:lnTo>
                      <a:pt x="3090" y="1336"/>
                    </a:lnTo>
                    <a:lnTo>
                      <a:pt x="3095" y="1355"/>
                    </a:lnTo>
                    <a:lnTo>
                      <a:pt x="3098" y="1370"/>
                    </a:lnTo>
                    <a:lnTo>
                      <a:pt x="3101" y="1390"/>
                    </a:lnTo>
                    <a:lnTo>
                      <a:pt x="3099" y="1411"/>
                    </a:lnTo>
                    <a:lnTo>
                      <a:pt x="3132" y="1423"/>
                    </a:lnTo>
                    <a:lnTo>
                      <a:pt x="3162" y="1441"/>
                    </a:lnTo>
                    <a:lnTo>
                      <a:pt x="3189" y="1463"/>
                    </a:lnTo>
                    <a:lnTo>
                      <a:pt x="3212" y="1488"/>
                    </a:lnTo>
                    <a:lnTo>
                      <a:pt x="3230" y="1516"/>
                    </a:lnTo>
                    <a:lnTo>
                      <a:pt x="3244" y="1549"/>
                    </a:lnTo>
                    <a:lnTo>
                      <a:pt x="3253" y="1583"/>
                    </a:lnTo>
                    <a:lnTo>
                      <a:pt x="3570" y="1583"/>
                    </a:lnTo>
                    <a:lnTo>
                      <a:pt x="3570" y="2516"/>
                    </a:lnTo>
                    <a:lnTo>
                      <a:pt x="2302" y="2516"/>
                    </a:lnTo>
                    <a:lnTo>
                      <a:pt x="2302" y="1583"/>
                    </a:lnTo>
                    <a:lnTo>
                      <a:pt x="2619" y="1583"/>
                    </a:lnTo>
                    <a:lnTo>
                      <a:pt x="2628" y="1549"/>
                    </a:lnTo>
                    <a:lnTo>
                      <a:pt x="2641" y="1517"/>
                    </a:lnTo>
                    <a:lnTo>
                      <a:pt x="2659" y="1488"/>
                    </a:lnTo>
                    <a:lnTo>
                      <a:pt x="2682" y="1463"/>
                    </a:lnTo>
                    <a:lnTo>
                      <a:pt x="2709" y="1441"/>
                    </a:lnTo>
                    <a:lnTo>
                      <a:pt x="2738" y="1424"/>
                    </a:lnTo>
                    <a:lnTo>
                      <a:pt x="2770" y="1412"/>
                    </a:lnTo>
                    <a:lnTo>
                      <a:pt x="2760" y="1361"/>
                    </a:lnTo>
                    <a:lnTo>
                      <a:pt x="2748" y="1309"/>
                    </a:lnTo>
                    <a:lnTo>
                      <a:pt x="2735" y="1256"/>
                    </a:lnTo>
                    <a:lnTo>
                      <a:pt x="2720" y="1201"/>
                    </a:lnTo>
                    <a:lnTo>
                      <a:pt x="2705" y="1144"/>
                    </a:lnTo>
                    <a:lnTo>
                      <a:pt x="2690" y="1088"/>
                    </a:lnTo>
                    <a:lnTo>
                      <a:pt x="2674" y="1034"/>
                    </a:lnTo>
                    <a:lnTo>
                      <a:pt x="2658" y="979"/>
                    </a:lnTo>
                    <a:lnTo>
                      <a:pt x="2642" y="927"/>
                    </a:lnTo>
                    <a:lnTo>
                      <a:pt x="2627" y="879"/>
                    </a:lnTo>
                    <a:lnTo>
                      <a:pt x="2612" y="833"/>
                    </a:lnTo>
                    <a:lnTo>
                      <a:pt x="2599" y="791"/>
                    </a:lnTo>
                    <a:lnTo>
                      <a:pt x="2587" y="753"/>
                    </a:lnTo>
                    <a:lnTo>
                      <a:pt x="2576" y="722"/>
                    </a:lnTo>
                    <a:lnTo>
                      <a:pt x="2566" y="695"/>
                    </a:lnTo>
                    <a:lnTo>
                      <a:pt x="2559" y="676"/>
                    </a:lnTo>
                    <a:lnTo>
                      <a:pt x="2549" y="654"/>
                    </a:lnTo>
                    <a:lnTo>
                      <a:pt x="2538" y="640"/>
                    </a:lnTo>
                    <a:lnTo>
                      <a:pt x="2527" y="629"/>
                    </a:lnTo>
                    <a:lnTo>
                      <a:pt x="2516" y="624"/>
                    </a:lnTo>
                    <a:lnTo>
                      <a:pt x="2508" y="624"/>
                    </a:lnTo>
                    <a:lnTo>
                      <a:pt x="2499" y="627"/>
                    </a:lnTo>
                    <a:lnTo>
                      <a:pt x="2495" y="635"/>
                    </a:lnTo>
                    <a:lnTo>
                      <a:pt x="2491" y="647"/>
                    </a:lnTo>
                    <a:lnTo>
                      <a:pt x="2492" y="661"/>
                    </a:lnTo>
                    <a:lnTo>
                      <a:pt x="2497" y="679"/>
                    </a:lnTo>
                    <a:lnTo>
                      <a:pt x="2507" y="701"/>
                    </a:lnTo>
                    <a:lnTo>
                      <a:pt x="2530" y="757"/>
                    </a:lnTo>
                    <a:lnTo>
                      <a:pt x="2553" y="821"/>
                    </a:lnTo>
                    <a:lnTo>
                      <a:pt x="2576" y="890"/>
                    </a:lnTo>
                    <a:lnTo>
                      <a:pt x="2599" y="964"/>
                    </a:lnTo>
                    <a:lnTo>
                      <a:pt x="2622" y="1042"/>
                    </a:lnTo>
                    <a:lnTo>
                      <a:pt x="2645" y="1124"/>
                    </a:lnTo>
                    <a:lnTo>
                      <a:pt x="2667" y="1209"/>
                    </a:lnTo>
                    <a:lnTo>
                      <a:pt x="2687" y="1296"/>
                    </a:lnTo>
                    <a:lnTo>
                      <a:pt x="2707" y="1384"/>
                    </a:lnTo>
                    <a:lnTo>
                      <a:pt x="2672" y="1406"/>
                    </a:lnTo>
                    <a:lnTo>
                      <a:pt x="2641" y="1433"/>
                    </a:lnTo>
                    <a:lnTo>
                      <a:pt x="2615" y="1463"/>
                    </a:lnTo>
                    <a:lnTo>
                      <a:pt x="2593" y="1497"/>
                    </a:lnTo>
                    <a:lnTo>
                      <a:pt x="2576" y="1534"/>
                    </a:lnTo>
                    <a:lnTo>
                      <a:pt x="2469" y="1534"/>
                    </a:lnTo>
                    <a:lnTo>
                      <a:pt x="2438" y="1515"/>
                    </a:lnTo>
                    <a:lnTo>
                      <a:pt x="2407" y="1493"/>
                    </a:lnTo>
                    <a:lnTo>
                      <a:pt x="2381" y="1468"/>
                    </a:lnTo>
                    <a:lnTo>
                      <a:pt x="2358" y="1439"/>
                    </a:lnTo>
                    <a:lnTo>
                      <a:pt x="2337" y="1406"/>
                    </a:lnTo>
                    <a:lnTo>
                      <a:pt x="2321" y="1370"/>
                    </a:lnTo>
                    <a:lnTo>
                      <a:pt x="2309" y="1331"/>
                    </a:lnTo>
                    <a:lnTo>
                      <a:pt x="2229" y="956"/>
                    </a:lnTo>
                    <a:lnTo>
                      <a:pt x="2195" y="989"/>
                    </a:lnTo>
                    <a:lnTo>
                      <a:pt x="2156" y="1019"/>
                    </a:lnTo>
                    <a:lnTo>
                      <a:pt x="2114" y="1045"/>
                    </a:lnTo>
                    <a:lnTo>
                      <a:pt x="2067" y="1068"/>
                    </a:lnTo>
                    <a:lnTo>
                      <a:pt x="2015" y="1087"/>
                    </a:lnTo>
                    <a:lnTo>
                      <a:pt x="1959" y="1104"/>
                    </a:lnTo>
                    <a:lnTo>
                      <a:pt x="1897" y="1117"/>
                    </a:lnTo>
                    <a:lnTo>
                      <a:pt x="1830" y="1128"/>
                    </a:lnTo>
                    <a:lnTo>
                      <a:pt x="1758" y="1136"/>
                    </a:lnTo>
                    <a:lnTo>
                      <a:pt x="1679" y="1143"/>
                    </a:lnTo>
                    <a:lnTo>
                      <a:pt x="1667" y="1168"/>
                    </a:lnTo>
                    <a:lnTo>
                      <a:pt x="1650" y="1192"/>
                    </a:lnTo>
                    <a:lnTo>
                      <a:pt x="1630" y="1211"/>
                    </a:lnTo>
                    <a:lnTo>
                      <a:pt x="1607" y="1228"/>
                    </a:lnTo>
                    <a:lnTo>
                      <a:pt x="1582" y="1240"/>
                    </a:lnTo>
                    <a:lnTo>
                      <a:pt x="1554" y="1248"/>
                    </a:lnTo>
                    <a:lnTo>
                      <a:pt x="1525" y="1250"/>
                    </a:lnTo>
                    <a:lnTo>
                      <a:pt x="1502" y="1249"/>
                    </a:lnTo>
                    <a:lnTo>
                      <a:pt x="1411" y="1234"/>
                    </a:lnTo>
                    <a:lnTo>
                      <a:pt x="1327" y="1220"/>
                    </a:lnTo>
                    <a:lnTo>
                      <a:pt x="1250" y="1202"/>
                    </a:lnTo>
                    <a:lnTo>
                      <a:pt x="1179" y="1184"/>
                    </a:lnTo>
                    <a:lnTo>
                      <a:pt x="1115" y="1162"/>
                    </a:lnTo>
                    <a:lnTo>
                      <a:pt x="1057" y="1139"/>
                    </a:lnTo>
                    <a:lnTo>
                      <a:pt x="1004" y="1114"/>
                    </a:lnTo>
                    <a:lnTo>
                      <a:pt x="956" y="1085"/>
                    </a:lnTo>
                    <a:lnTo>
                      <a:pt x="914" y="1054"/>
                    </a:lnTo>
                    <a:lnTo>
                      <a:pt x="875" y="1022"/>
                    </a:lnTo>
                    <a:lnTo>
                      <a:pt x="841" y="985"/>
                    </a:lnTo>
                    <a:lnTo>
                      <a:pt x="767" y="1330"/>
                    </a:lnTo>
                    <a:lnTo>
                      <a:pt x="755" y="1370"/>
                    </a:lnTo>
                    <a:lnTo>
                      <a:pt x="739" y="1406"/>
                    </a:lnTo>
                    <a:lnTo>
                      <a:pt x="719" y="1439"/>
                    </a:lnTo>
                    <a:lnTo>
                      <a:pt x="696" y="1468"/>
                    </a:lnTo>
                    <a:lnTo>
                      <a:pt x="668" y="1493"/>
                    </a:lnTo>
                    <a:lnTo>
                      <a:pt x="639" y="1516"/>
                    </a:lnTo>
                    <a:lnTo>
                      <a:pt x="606" y="1534"/>
                    </a:lnTo>
                    <a:lnTo>
                      <a:pt x="572" y="1550"/>
                    </a:lnTo>
                    <a:lnTo>
                      <a:pt x="571" y="2882"/>
                    </a:lnTo>
                    <a:lnTo>
                      <a:pt x="567" y="2922"/>
                    </a:lnTo>
                    <a:lnTo>
                      <a:pt x="558" y="2960"/>
                    </a:lnTo>
                    <a:lnTo>
                      <a:pt x="541" y="2995"/>
                    </a:lnTo>
                    <a:lnTo>
                      <a:pt x="519" y="3026"/>
                    </a:lnTo>
                    <a:lnTo>
                      <a:pt x="491" y="3053"/>
                    </a:lnTo>
                    <a:lnTo>
                      <a:pt x="461" y="3076"/>
                    </a:lnTo>
                    <a:lnTo>
                      <a:pt x="425" y="3092"/>
                    </a:lnTo>
                    <a:lnTo>
                      <a:pt x="387" y="3102"/>
                    </a:lnTo>
                    <a:lnTo>
                      <a:pt x="347" y="3106"/>
                    </a:lnTo>
                    <a:lnTo>
                      <a:pt x="307" y="3102"/>
                    </a:lnTo>
                    <a:lnTo>
                      <a:pt x="269" y="3092"/>
                    </a:lnTo>
                    <a:lnTo>
                      <a:pt x="234" y="3076"/>
                    </a:lnTo>
                    <a:lnTo>
                      <a:pt x="202" y="3053"/>
                    </a:lnTo>
                    <a:lnTo>
                      <a:pt x="176" y="3026"/>
                    </a:lnTo>
                    <a:lnTo>
                      <a:pt x="153" y="2995"/>
                    </a:lnTo>
                    <a:lnTo>
                      <a:pt x="137" y="2960"/>
                    </a:lnTo>
                    <a:lnTo>
                      <a:pt x="126" y="2922"/>
                    </a:lnTo>
                    <a:lnTo>
                      <a:pt x="122" y="2882"/>
                    </a:lnTo>
                    <a:lnTo>
                      <a:pt x="124" y="1474"/>
                    </a:lnTo>
                    <a:lnTo>
                      <a:pt x="92" y="1444"/>
                    </a:lnTo>
                    <a:lnTo>
                      <a:pt x="64" y="1411"/>
                    </a:lnTo>
                    <a:lnTo>
                      <a:pt x="41" y="1376"/>
                    </a:lnTo>
                    <a:lnTo>
                      <a:pt x="22" y="1338"/>
                    </a:lnTo>
                    <a:lnTo>
                      <a:pt x="8" y="1299"/>
                    </a:lnTo>
                    <a:lnTo>
                      <a:pt x="1" y="1256"/>
                    </a:lnTo>
                    <a:lnTo>
                      <a:pt x="0" y="1213"/>
                    </a:lnTo>
                    <a:lnTo>
                      <a:pt x="6" y="1168"/>
                    </a:lnTo>
                    <a:lnTo>
                      <a:pt x="202" y="255"/>
                    </a:lnTo>
                    <a:lnTo>
                      <a:pt x="215" y="215"/>
                    </a:lnTo>
                    <a:lnTo>
                      <a:pt x="232" y="178"/>
                    </a:lnTo>
                    <a:lnTo>
                      <a:pt x="253" y="144"/>
                    </a:lnTo>
                    <a:lnTo>
                      <a:pt x="279" y="115"/>
                    </a:lnTo>
                    <a:lnTo>
                      <a:pt x="308" y="88"/>
                    </a:lnTo>
                    <a:lnTo>
                      <a:pt x="339" y="65"/>
                    </a:lnTo>
                    <a:lnTo>
                      <a:pt x="373" y="46"/>
                    </a:lnTo>
                    <a:lnTo>
                      <a:pt x="410" y="30"/>
                    </a:lnTo>
                    <a:lnTo>
                      <a:pt x="446" y="18"/>
                    </a:lnTo>
                    <a:lnTo>
                      <a:pt x="484" y="8"/>
                    </a:lnTo>
                    <a:lnTo>
                      <a:pt x="521" y="2"/>
                    </a:lnTo>
                    <a:lnTo>
                      <a:pt x="55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649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81066" y="843282"/>
            <a:ext cx="6096001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400" cap="all" dirty="0">
                <a:ln w="3175">
                  <a:solidFill>
                    <a:srgbClr val="D99C3F"/>
                  </a:solidFill>
                </a:ln>
                <a:solidFill>
                  <a:srgbClr val="D99C3F"/>
                </a:solidFill>
                <a:ea typeface="ＭＳ Ｐゴシック" pitchFamily="1" charset="-128"/>
              </a:rPr>
              <a:t>Your Options to Earn </a:t>
            </a:r>
          </a:p>
          <a:p>
            <a:pPr>
              <a:defRPr/>
            </a:pPr>
            <a:r>
              <a:rPr lang="en-US" sz="4400" cap="all" dirty="0">
                <a:ln w="3175">
                  <a:solidFill>
                    <a:srgbClr val="D99C3F"/>
                  </a:solidFill>
                </a:ln>
                <a:solidFill>
                  <a:srgbClr val="D99C3F"/>
                </a:solidFill>
                <a:ea typeface="ＭＳ Ｐゴシック" pitchFamily="1" charset="-128"/>
              </a:rPr>
              <a:t>A </a:t>
            </a:r>
            <a:r>
              <a:rPr lang="en-US" sz="4400" cap="all" dirty="0">
                <a:ln w="3175">
                  <a:solidFill>
                    <a:srgbClr val="D99C3F"/>
                  </a:solidFill>
                </a:ln>
                <a:solidFill>
                  <a:srgbClr val="D99C3F"/>
                </a:solidFill>
                <a:ea typeface="ＭＳ Ｐゴシック"/>
              </a:rPr>
              <a:t>Significant </a:t>
            </a:r>
            <a:r>
              <a:rPr lang="en-US" sz="4400" cap="all" dirty="0">
                <a:ln w="3175">
                  <a:solidFill>
                    <a:srgbClr val="D99C3F"/>
                  </a:solidFill>
                </a:ln>
                <a:solidFill>
                  <a:srgbClr val="D99C3F"/>
                </a:solidFill>
                <a:ea typeface="ＭＳ Ｐゴシック" pitchFamily="1" charset="-128"/>
              </a:rPr>
              <a:t>Income</a:t>
            </a:r>
          </a:p>
        </p:txBody>
      </p:sp>
      <p:sp>
        <p:nvSpPr>
          <p:cNvPr id="4" name="Rectangle 3"/>
          <p:cNvSpPr/>
          <p:nvPr/>
        </p:nvSpPr>
        <p:spPr>
          <a:xfrm>
            <a:off x="5380890" y="2473924"/>
            <a:ext cx="6811110" cy="7871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0988" lvl="1">
              <a:defRPr/>
            </a:pPr>
            <a:r>
              <a:rPr lang="en-US" sz="2000" b="1" dirty="0">
                <a:solidFill>
                  <a:srgbClr val="FFFFFF"/>
                </a:solidFill>
              </a:rPr>
              <a:t>Traditional Business	           S$625,000 to purchase</a:t>
            </a:r>
          </a:p>
        </p:txBody>
      </p:sp>
      <p:sp>
        <p:nvSpPr>
          <p:cNvPr id="5" name="Rectangle 4"/>
          <p:cNvSpPr/>
          <p:nvPr/>
        </p:nvSpPr>
        <p:spPr>
          <a:xfrm>
            <a:off x="5380890" y="3371776"/>
            <a:ext cx="6811110" cy="7871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0988" lvl="1"/>
            <a:r>
              <a:rPr lang="en-US" sz="2000" b="1" dirty="0">
                <a:solidFill>
                  <a:srgbClr val="FFFFFF"/>
                </a:solidFill>
              </a:rPr>
              <a:t>Start-Up Business	           S$125,000 to </a:t>
            </a:r>
            <a:r>
              <a:rPr lang="en-US" sz="2000" b="1" dirty="0" err="1">
                <a:solidFill>
                  <a:srgbClr val="FFFFFF"/>
                </a:solidFill>
              </a:rPr>
              <a:t>capitalise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80890" y="4270335"/>
            <a:ext cx="6811110" cy="7871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0988" lvl="1"/>
            <a:r>
              <a:rPr lang="en-US" sz="2000" b="1" dirty="0">
                <a:solidFill>
                  <a:srgbClr val="FFFFFF"/>
                </a:solidFill>
              </a:rPr>
              <a:t>Franchise		           S$200,000/avg. to purchase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380890" y="5168541"/>
            <a:ext cx="6811110" cy="787137"/>
            <a:chOff x="5380890" y="5168187"/>
            <a:chExt cx="6811110" cy="787137"/>
          </a:xfrm>
        </p:grpSpPr>
        <p:sp>
          <p:nvSpPr>
            <p:cNvPr id="7" name="Rectangle 6"/>
            <p:cNvSpPr/>
            <p:nvPr/>
          </p:nvSpPr>
          <p:spPr>
            <a:xfrm>
              <a:off x="5380890" y="5168187"/>
              <a:ext cx="6811110" cy="78713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0988" lvl="1">
                <a:defRPr/>
              </a:pPr>
              <a:r>
                <a:rPr lang="en-US" sz="2000" b="1" dirty="0">
                  <a:solidFill>
                    <a:srgbClr val="FFFFFF"/>
                  </a:solidFill>
                </a:rPr>
                <a:t>Professional		</a:t>
              </a:r>
              <a:endParaRPr lang="en-US" sz="1400" b="1" dirty="0">
                <a:solidFill>
                  <a:srgbClr val="FFFFFF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8736055" y="5259997"/>
              <a:ext cx="2726387" cy="591793"/>
              <a:chOff x="8205687" y="130998"/>
              <a:chExt cx="2726387" cy="59179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8614133" y="130998"/>
                <a:ext cx="190949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1" algn="ctr">
                  <a:defRPr/>
                </a:pPr>
                <a:r>
                  <a:rPr lang="en-US" sz="1400" b="1" dirty="0">
                    <a:solidFill>
                      <a:prstClr val="white"/>
                    </a:solidFill>
                  </a:rPr>
                  <a:t>6 to 10 years Education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8205687" y="353459"/>
                <a:ext cx="27263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lvl="1" algn="ctr">
                  <a:defRPr/>
                </a:pPr>
                <a:r>
                  <a:rPr lang="en-US" b="1" dirty="0">
                    <a:solidFill>
                      <a:prstClr val="white"/>
                    </a:solidFill>
                  </a:rPr>
                  <a:t>@ S$125,000 to S$750,000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08" y="0"/>
            <a:ext cx="5157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8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/>
          <a:lstStyle/>
          <a:p>
            <a:r>
              <a:rPr kumimoji="1"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Time to wake up</a:t>
            </a:r>
            <a:endParaRPr kumimoji="1" lang="zh-TW" altLang="en-US" dirty="0">
              <a:solidFill>
                <a:schemeClr val="tx1">
                  <a:lumMod val="65000"/>
                  <a:lumOff val="35000"/>
                </a:schemeClr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95" y="1828800"/>
            <a:ext cx="7634591" cy="4580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9653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/>
          <a:lstStyle/>
          <a:p>
            <a:r>
              <a:rPr kumimoji="1"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Time talks</a:t>
            </a:r>
            <a:endParaRPr kumimoji="1" lang="zh-TW" altLang="en-US" dirty="0">
              <a:solidFill>
                <a:schemeClr val="tx1">
                  <a:lumMod val="65000"/>
                  <a:lumOff val="35000"/>
                </a:schemeClr>
              </a:solidFill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39" y="2073009"/>
            <a:ext cx="4191540" cy="4191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文字方塊 4"/>
          <p:cNvSpPr txBox="1"/>
          <p:nvPr/>
        </p:nvSpPr>
        <p:spPr>
          <a:xfrm>
            <a:off x="5797685" y="2751271"/>
            <a:ext cx="6180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kumimoji="1" lang="en-US" altLang="zh-TW" sz="4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Retail: SABP</a:t>
            </a:r>
          </a:p>
          <a:p>
            <a:pPr marL="342900" indent="-342900">
              <a:buFontTx/>
              <a:buAutoNum type="arabicPeriod"/>
            </a:pPr>
            <a:r>
              <a:rPr kumimoji="1" lang="en-US" altLang="zh-TW" sz="4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Recruit: MUFO</a:t>
            </a:r>
          </a:p>
          <a:p>
            <a:pPr marL="342900" indent="-342900">
              <a:buFontTx/>
              <a:buAutoNum type="arabicPeriod"/>
            </a:pPr>
            <a:r>
              <a:rPr kumimoji="1" lang="en-US" altLang="zh-TW" sz="48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Duplicate: GMTSS</a:t>
            </a:r>
            <a:endParaRPr kumimoji="1" lang="zh-TW" altLang="en-US" sz="48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54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水滴">
  <a:themeElements>
    <a:clrScheme name="水滴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水滴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40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</Words>
  <Application>Microsoft Office PowerPoint</Application>
  <PresentationFormat>Widescreen</PresentationFormat>
  <Paragraphs>44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Helvetica Light</vt:lpstr>
      <vt:lpstr>Helvetica Regular</vt:lpstr>
      <vt:lpstr>Kaiti TC</vt:lpstr>
      <vt:lpstr>ＭＳ Ｐゴシック</vt:lpstr>
      <vt:lpstr>新細明體</vt:lpstr>
      <vt:lpstr>宋体</vt:lpstr>
      <vt:lpstr>Arial</vt:lpstr>
      <vt:lpstr>Bodoni MT</vt:lpstr>
      <vt:lpstr>Calibri</vt:lpstr>
      <vt:lpstr>Century Gothic</vt:lpstr>
      <vt:lpstr>Helvetica</vt:lpstr>
      <vt:lpstr>Tw Cen MT</vt:lpstr>
      <vt:lpstr>水滴</vt:lpstr>
      <vt:lpstr>40_Office Theme</vt:lpstr>
      <vt:lpstr> attitude &amp; knowledge</vt:lpstr>
      <vt:lpstr>PowerPoint Presentation</vt:lpstr>
      <vt:lpstr>PowerPoint Presentation</vt:lpstr>
      <vt:lpstr>PowerPoint Presentation</vt:lpstr>
      <vt:lpstr>How to make the very first  one million dollArs?</vt:lpstr>
      <vt:lpstr>PowerPoint Presentation</vt:lpstr>
      <vt:lpstr>PowerPoint Presentation</vt:lpstr>
      <vt:lpstr>Time to wake up</vt:lpstr>
      <vt:lpstr>Time talks</vt:lpstr>
      <vt:lpstr>Pay the price, win the prize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attitude &amp; knowledge</dc:title>
  <dc:creator>Vivian Gan</dc:creator>
  <cp:lastModifiedBy>Vivian Gan</cp:lastModifiedBy>
  <cp:revision>1</cp:revision>
  <dcterms:created xsi:type="dcterms:W3CDTF">2017-04-24T09:24:51Z</dcterms:created>
  <dcterms:modified xsi:type="dcterms:W3CDTF">2017-04-24T09:25:14Z</dcterms:modified>
</cp:coreProperties>
</file>